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4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5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1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73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82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22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02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95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51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8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2FD08-D6FC-4C90-9DE2-F7AD027E6E0A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1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://school-collection.edu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atomus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fourok.ru/go.html?href=http://www.sbio.info/" TargetMode="External"/><Relationship Id="rId4" Type="http://schemas.openxmlformats.org/officeDocument/2006/relationships/hyperlink" Target="https://infourok.ru/go.html?href=http://www.greeninfo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infourok.ru/videourok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6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82056" y="1622148"/>
            <a:ext cx="9105900" cy="268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ЦОР на уроках биологии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целью формирования развивающей образовательной среды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1958" y="5632311"/>
            <a:ext cx="460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биологии Семенова Е.Л.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929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837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89688" y="2968645"/>
            <a:ext cx="4357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7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022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62311" y="373769"/>
            <a:ext cx="69539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Электронные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образовательные ресурсы (ЭОР) - это представленные в цифровой форме фотографии, видеофрагменты, статические и динамические модели, объекты виртуальной реальности и интерактивного моделирования, картографические материалы, звукозаписи, символьные объекты и деловая графика, текстовые документы и иные учебные материалы, необходимые для организации учебного процесса.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12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012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6997" y="1031169"/>
            <a:ext cx="7881871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None/>
            </a:pPr>
            <a:r>
              <a:rPr lang="ru-RU" sz="2000" dirty="0" smtClean="0">
                <a:solidFill>
                  <a:srgbClr val="000066"/>
                </a:solidFill>
              </a:rPr>
              <a:t>      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образовательный ресурс (ЦОР)  представляет </a:t>
            </a:r>
            <a:r>
              <a:rPr lang="ru-RU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собой законченный интерактивный мультимедиа продукт, направленный на достижение дидактической цели или на решение определенных учебных задач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None/>
            </a:pPr>
            <a:r>
              <a:rPr lang="ru-RU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ЦОР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активное участие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обучающегося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использования ресурса.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87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452"/>
            <a:ext cx="12192000" cy="702846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98762" y="365125"/>
            <a:ext cx="799323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Назначение ЦОР:</a:t>
            </a:r>
            <a:endParaRPr lang="ru-RU" sz="2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предоставление учебной информации;</a:t>
            </a:r>
            <a:endParaRPr lang="ru-RU" sz="2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информационно-справочное обеспечение всех видов занятий;</a:t>
            </a:r>
            <a:endParaRPr lang="ru-RU" sz="2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моделирование и демонстрация объектов;</a:t>
            </a:r>
            <a:endParaRPr lang="ru-RU" sz="2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поддержка различных активных форм занятий;</a:t>
            </a:r>
            <a:endParaRPr lang="ru-RU" sz="2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развитие навыков и умений в области решения учебных задач;</a:t>
            </a:r>
            <a:endParaRPr lang="ru-RU" sz="2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контроль сформированности навыков, умений.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6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02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5881" y="317346"/>
            <a:ext cx="7284720" cy="6223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Формы организации деятельности обучающихся  при использовании ЦОР на уроках:</a:t>
            </a:r>
          </a:p>
          <a:p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коллективно-распределенное (всем классом, в группах)</a:t>
            </a:r>
          </a:p>
          <a:p>
            <a:pPr lvl="0">
              <a:lnSpc>
                <a:spcPct val="150000"/>
              </a:lnSpc>
              <a:buSzPts val="1000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и индивидуальное исследование;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индивидуальный информационный поиск;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письменная дискуссия между учениками;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детские творческие работы (проекты, сообщения)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различные дидактические игры;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практические работы;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выбор и движение по индивидуальной образовательной траектории (проектная деятельность);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зачетные работы (тесты, разборы, ответы на контрольные вопросы).</a:t>
            </a:r>
            <a:endParaRPr lang="ru-RU" sz="2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76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970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60475" y="-109009"/>
            <a:ext cx="7000947" cy="7087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2400" b="1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ЦОР в помощь учителю и ученику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Единая коллекция цифровых образовательных ресурсов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http://school-collection.edu.ru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редставляет собой наборы цифровых ресурсов, инновационные учебно-методические разработки, разнообразные тематические и предметные коллекции; учебные, культурно-просветительские и познавательные материалы.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Открытый колледж: Биология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https://college.ru/pedagogam/index.html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отличный помощник при подготовке к ЕГЭ, содержит разнообразные тематические задания.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50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487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68801" y="125238"/>
            <a:ext cx="7586132" cy="6406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Анатомия человека в иллюстрациях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http://www.anatomus.ru/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яркий красочный наглядный материал с подробным описанием анатомического строения человека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Энциклопедия растений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http://www.greeninfo.ru/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справочно-информационный портал по цветоводству, садоводству и ландшафтному дизайну. На сайте представлена энциклопедия растений с подробными указаниями по выращиванию и уходу.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Вся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ru-RU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http://www.sbio.info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научно-образовательный проект, посвящённый биологии и родственным наукам. 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23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26" y="1825625"/>
            <a:ext cx="5809348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010"/>
            <a:ext cx="13788390" cy="693801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458553" y="230188"/>
            <a:ext cx="5659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«Инфоурок»</a:t>
            </a:r>
          </a:p>
          <a:p>
            <a:r>
              <a:rPr lang="ru-RU" sz="2400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https://infourok.ru/videouroki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58553" y="1144588"/>
            <a:ext cx="6800850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067" y="3139618"/>
            <a:ext cx="3070414" cy="229981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492" y="3928756"/>
            <a:ext cx="2997173" cy="224788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240067" y="119612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240067" y="1123517"/>
            <a:ext cx="6800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 уроки, электронные презентации, тесты, игры, кроссворды и многое другое. Возможность обучения для учителя, повышение квалификации.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5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2932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56101" y="544652"/>
            <a:ext cx="75183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рименение ЦОР на уроках биологии – залог организации активной и осмысленной работы обучающихся.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цифровых образовательных ресурсов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позволяет: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перейти от репродуктивного процесса обучения к активно-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деятельностному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осуществляется поддержка разнообразия методик и организационных форм обучения;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выстраиваются индивидуальные образовательные траектории в соответствии с возможностями и образовательными потребностями ученика;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идет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стимулирование успешного обучения всех категорий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005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449</Words>
  <Application>Microsoft Office PowerPoint</Application>
  <PresentationFormat>Широкоэкранный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19</cp:revision>
  <dcterms:created xsi:type="dcterms:W3CDTF">2021-03-23T08:20:08Z</dcterms:created>
  <dcterms:modified xsi:type="dcterms:W3CDTF">2021-03-23T13:54:53Z</dcterms:modified>
</cp:coreProperties>
</file>