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098A2-F803-4D24-BDA9-A3E42367ED2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0D2C9B-2212-4E98-806A-CCF478CD6DA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Ментальные карты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F2AE741F-C950-42E4-9BEF-729D77973470}" type="parTrans" cxnId="{BE65C6E4-97A9-4EDB-948B-ABC84CE2B318}">
      <dgm:prSet/>
      <dgm:spPr/>
      <dgm:t>
        <a:bodyPr/>
        <a:lstStyle/>
        <a:p>
          <a:endParaRPr lang="ru-RU"/>
        </a:p>
      </dgm:t>
    </dgm:pt>
    <dgm:pt modelId="{CE07EE2F-31A7-4013-8C8A-1B1FCE857D47}" type="sibTrans" cxnId="{BE65C6E4-97A9-4EDB-948B-ABC84CE2B318}">
      <dgm:prSet/>
      <dgm:spPr/>
      <dgm:t>
        <a:bodyPr/>
        <a:lstStyle/>
        <a:p>
          <a:endParaRPr lang="ru-RU"/>
        </a:p>
      </dgm:t>
    </dgm:pt>
    <dgm:pt modelId="{745D1936-59A9-4AED-AECF-27F0C56FC0D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Что это такое?</a:t>
          </a:r>
          <a:endParaRPr lang="ru-RU" sz="1600" b="1" dirty="0"/>
        </a:p>
      </dgm:t>
    </dgm:pt>
    <dgm:pt modelId="{FC0C08FF-5C7A-4274-820A-71A96ECFEF99}" type="parTrans" cxnId="{DA83A51B-4017-4CD9-8267-3FBC876438BD}">
      <dgm:prSet/>
      <dgm:spPr/>
      <dgm:t>
        <a:bodyPr/>
        <a:lstStyle/>
        <a:p>
          <a:endParaRPr lang="ru-RU"/>
        </a:p>
      </dgm:t>
    </dgm:pt>
    <dgm:pt modelId="{172D2DC5-F793-4B9F-8F2A-1E0FE88E035D}" type="sibTrans" cxnId="{DA83A51B-4017-4CD9-8267-3FBC876438BD}">
      <dgm:prSet/>
      <dgm:spPr/>
      <dgm:t>
        <a:bodyPr/>
        <a:lstStyle/>
        <a:p>
          <a:endParaRPr lang="ru-RU"/>
        </a:p>
      </dgm:t>
    </dgm:pt>
    <dgm:pt modelId="{96D44628-D036-4FFF-B5F2-964DC9FC8BB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Для чего их используют?</a:t>
          </a:r>
          <a:endParaRPr lang="ru-RU" sz="1400" b="1" dirty="0"/>
        </a:p>
      </dgm:t>
    </dgm:pt>
    <dgm:pt modelId="{96591DE3-E650-495D-9FBD-ADFD7974FE52}" type="parTrans" cxnId="{D6D82D09-C2C5-4946-B35B-26EAF7AE7BD1}">
      <dgm:prSet/>
      <dgm:spPr/>
      <dgm:t>
        <a:bodyPr/>
        <a:lstStyle/>
        <a:p>
          <a:endParaRPr lang="ru-RU"/>
        </a:p>
      </dgm:t>
    </dgm:pt>
    <dgm:pt modelId="{6D477A26-FB7F-4FCB-89FB-D15AE4E77FB8}" type="sibTrans" cxnId="{D6D82D09-C2C5-4946-B35B-26EAF7AE7BD1}">
      <dgm:prSet/>
      <dgm:spPr/>
      <dgm:t>
        <a:bodyPr/>
        <a:lstStyle/>
        <a:p>
          <a:endParaRPr lang="ru-RU"/>
        </a:p>
      </dgm:t>
    </dgm:pt>
    <dgm:pt modelId="{3A794591-D2E4-4C5F-AD98-02D37C8265A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Как они появились?</a:t>
          </a:r>
          <a:endParaRPr lang="ru-RU" sz="1400" b="1" dirty="0"/>
        </a:p>
      </dgm:t>
    </dgm:pt>
    <dgm:pt modelId="{F92D8466-9483-4AE1-9B62-4768FBAF49EE}" type="parTrans" cxnId="{DA6F5983-C279-495D-98F3-8B3FD20209B6}">
      <dgm:prSet/>
      <dgm:spPr/>
      <dgm:t>
        <a:bodyPr/>
        <a:lstStyle/>
        <a:p>
          <a:endParaRPr lang="ru-RU"/>
        </a:p>
      </dgm:t>
    </dgm:pt>
    <dgm:pt modelId="{83AA07BB-D8CF-4813-918E-00FF6B03DE19}" type="sibTrans" cxnId="{DA6F5983-C279-495D-98F3-8B3FD20209B6}">
      <dgm:prSet/>
      <dgm:spPr/>
      <dgm:t>
        <a:bodyPr/>
        <a:lstStyle/>
        <a:p>
          <a:endParaRPr lang="ru-RU"/>
        </a:p>
      </dgm:t>
    </dgm:pt>
    <dgm:pt modelId="{C17F7041-78F7-47E3-8DFA-3F67764A0D7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Основные принципы построения </a:t>
          </a:r>
          <a:endParaRPr lang="ru-RU" sz="1400" b="1" dirty="0"/>
        </a:p>
      </dgm:t>
    </dgm:pt>
    <dgm:pt modelId="{503862AA-6AB1-440F-B584-CAFF65DB3FDA}" type="parTrans" cxnId="{BA41E798-9D10-439F-9757-2705EC279F4C}">
      <dgm:prSet/>
      <dgm:spPr/>
      <dgm:t>
        <a:bodyPr/>
        <a:lstStyle/>
        <a:p>
          <a:endParaRPr lang="ru-RU"/>
        </a:p>
      </dgm:t>
    </dgm:pt>
    <dgm:pt modelId="{AA861909-6F94-4EE4-8C25-4E7559EA13B8}" type="sibTrans" cxnId="{BA41E798-9D10-439F-9757-2705EC279F4C}">
      <dgm:prSet/>
      <dgm:spPr/>
      <dgm:t>
        <a:bodyPr/>
        <a:lstStyle/>
        <a:p>
          <a:endParaRPr lang="ru-RU"/>
        </a:p>
      </dgm:t>
    </dgm:pt>
    <dgm:pt modelId="{8D6B31B3-6C06-47F7-A318-0B3D4472E20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Виды ментальных карт</a:t>
          </a:r>
          <a:endParaRPr lang="ru-RU" sz="1400" b="1" dirty="0"/>
        </a:p>
      </dgm:t>
    </dgm:pt>
    <dgm:pt modelId="{A3CB9796-547D-4959-929E-482BF72AC1E9}" type="parTrans" cxnId="{9234016D-6A61-4C9B-8588-15758211266C}">
      <dgm:prSet/>
      <dgm:spPr/>
      <dgm:t>
        <a:bodyPr/>
        <a:lstStyle/>
        <a:p>
          <a:endParaRPr lang="ru-RU"/>
        </a:p>
      </dgm:t>
    </dgm:pt>
    <dgm:pt modelId="{13FD676B-01FA-4CE4-85A3-314A25ED8099}" type="sibTrans" cxnId="{9234016D-6A61-4C9B-8588-15758211266C}">
      <dgm:prSet/>
      <dgm:spPr/>
      <dgm:t>
        <a:bodyPr/>
        <a:lstStyle/>
        <a:p>
          <a:endParaRPr lang="ru-RU"/>
        </a:p>
      </dgm:t>
    </dgm:pt>
    <dgm:pt modelId="{6ED4B756-094B-48FF-9E1E-4EB1C3DF9E97}" type="pres">
      <dgm:prSet presAssocID="{45D098A2-F803-4D24-BDA9-A3E42367ED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E7BD45-FE46-4A26-829D-E7F07D7BA789}" type="pres">
      <dgm:prSet presAssocID="{940D2C9B-2212-4E98-806A-CCF478CD6DA4}" presName="centerShape" presStyleLbl="node0" presStyleIdx="0" presStyleCnt="1" custScaleX="156034"/>
      <dgm:spPr/>
      <dgm:t>
        <a:bodyPr/>
        <a:lstStyle/>
        <a:p>
          <a:endParaRPr lang="ru-RU"/>
        </a:p>
      </dgm:t>
    </dgm:pt>
    <dgm:pt modelId="{74564A43-666E-4A0C-8EBE-D80647D12D48}" type="pres">
      <dgm:prSet presAssocID="{FC0C08FF-5C7A-4274-820A-71A96ECFEF9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5877B57-7EF2-4A85-BF4B-B4C4DB5400D0}" type="pres">
      <dgm:prSet presAssocID="{FC0C08FF-5C7A-4274-820A-71A96ECFEF9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0AFD6F9-A4AC-4A34-93DF-742928F8E01C}" type="pres">
      <dgm:prSet presAssocID="{745D1936-59A9-4AED-AECF-27F0C56FC0DF}" presName="node" presStyleLbl="node1" presStyleIdx="0" presStyleCnt="5" custScaleX="116114" custScaleY="112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0027-EB3B-453F-8FAF-69A1FD2744DF}" type="pres">
      <dgm:prSet presAssocID="{96591DE3-E650-495D-9FBD-ADFD7974FE5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7824264-F00F-40A7-A701-D0E8D20FD748}" type="pres">
      <dgm:prSet presAssocID="{96591DE3-E650-495D-9FBD-ADFD7974FE5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26ED30F-5D3B-4920-AD5C-1E208A128826}" type="pres">
      <dgm:prSet presAssocID="{96D44628-D036-4FFF-B5F2-964DC9FC8BBF}" presName="node" presStyleLbl="node1" presStyleIdx="1" presStyleCnt="5" custScaleX="116920" custScaleY="115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A770-ADD2-417A-9B6A-B47FF7AE602B}" type="pres">
      <dgm:prSet presAssocID="{F92D8466-9483-4AE1-9B62-4768FBAF49EE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377397B-5422-4A52-B800-56F9AAD3B1D4}" type="pres">
      <dgm:prSet presAssocID="{F92D8466-9483-4AE1-9B62-4768FBAF49E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92C68CC-DA69-4A2C-84B9-1257BAA9E541}" type="pres">
      <dgm:prSet presAssocID="{3A794591-D2E4-4C5F-AD98-02D37C8265A4}" presName="node" presStyleLbl="node1" presStyleIdx="2" presStyleCnt="5" custScaleX="118938" custScaleY="12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86F98-7D02-4FDC-AD01-7EC9019EA007}" type="pres">
      <dgm:prSet presAssocID="{503862AA-6AB1-440F-B584-CAFF65DB3FD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23702E8-C077-484A-B65E-9A7CB3FD9B63}" type="pres">
      <dgm:prSet presAssocID="{503862AA-6AB1-440F-B584-CAFF65DB3FD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19530F4-F633-4B76-958E-BA05B49946F5}" type="pres">
      <dgm:prSet presAssocID="{C17F7041-78F7-47E3-8DFA-3F67764A0D7C}" presName="node" presStyleLbl="node1" presStyleIdx="3" presStyleCnt="5" custScaleX="114234" custScaleY="111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7BEB7-D969-4394-AA6D-2BC9C780BC5E}" type="pres">
      <dgm:prSet presAssocID="{A3CB9796-547D-4959-929E-482BF72AC1E9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21366D9-5095-49C5-A3B3-F05D75E19449}" type="pres">
      <dgm:prSet presAssocID="{A3CB9796-547D-4959-929E-482BF72AC1E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2552A00-3645-478F-B45D-A05F92D4BB85}" type="pres">
      <dgm:prSet presAssocID="{8D6B31B3-6C06-47F7-A318-0B3D4472E20F}" presName="node" presStyleLbl="node1" presStyleIdx="4" presStyleCnt="5" custScaleX="112216" custScaleY="110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AE339-F3AD-4E15-92CB-2058E58B2156}" type="presOf" srcId="{F92D8466-9483-4AE1-9B62-4768FBAF49EE}" destId="{D026A770-ADD2-417A-9B6A-B47FF7AE602B}" srcOrd="0" destOrd="0" presId="urn:microsoft.com/office/officeart/2005/8/layout/radial5"/>
    <dgm:cxn modelId="{51DD53BF-D1A6-47E3-8325-D94ED60D8007}" type="presOf" srcId="{503862AA-6AB1-440F-B584-CAFF65DB3FDA}" destId="{523702E8-C077-484A-B65E-9A7CB3FD9B63}" srcOrd="1" destOrd="0" presId="urn:microsoft.com/office/officeart/2005/8/layout/radial5"/>
    <dgm:cxn modelId="{0460C834-9391-4BB4-842A-7364BA45D3AB}" type="presOf" srcId="{3A794591-D2E4-4C5F-AD98-02D37C8265A4}" destId="{D92C68CC-DA69-4A2C-84B9-1257BAA9E541}" srcOrd="0" destOrd="0" presId="urn:microsoft.com/office/officeart/2005/8/layout/radial5"/>
    <dgm:cxn modelId="{BE65C6E4-97A9-4EDB-948B-ABC84CE2B318}" srcId="{45D098A2-F803-4D24-BDA9-A3E42367ED2C}" destId="{940D2C9B-2212-4E98-806A-CCF478CD6DA4}" srcOrd="0" destOrd="0" parTransId="{F2AE741F-C950-42E4-9BEF-729D77973470}" sibTransId="{CE07EE2F-31A7-4013-8C8A-1B1FCE857D47}"/>
    <dgm:cxn modelId="{9234016D-6A61-4C9B-8588-15758211266C}" srcId="{940D2C9B-2212-4E98-806A-CCF478CD6DA4}" destId="{8D6B31B3-6C06-47F7-A318-0B3D4472E20F}" srcOrd="4" destOrd="0" parTransId="{A3CB9796-547D-4959-929E-482BF72AC1E9}" sibTransId="{13FD676B-01FA-4CE4-85A3-314A25ED8099}"/>
    <dgm:cxn modelId="{8B2A92FE-6BD1-4B56-AAD9-3C73CA1717B6}" type="presOf" srcId="{A3CB9796-547D-4959-929E-482BF72AC1E9}" destId="{AA17BEB7-D969-4394-AA6D-2BC9C780BC5E}" srcOrd="0" destOrd="0" presId="urn:microsoft.com/office/officeart/2005/8/layout/radial5"/>
    <dgm:cxn modelId="{53994EAC-02AE-46CA-8418-95864C30875C}" type="presOf" srcId="{940D2C9B-2212-4E98-806A-CCF478CD6DA4}" destId="{19E7BD45-FE46-4A26-829D-E7F07D7BA789}" srcOrd="0" destOrd="0" presId="urn:microsoft.com/office/officeart/2005/8/layout/radial5"/>
    <dgm:cxn modelId="{049F63A1-471D-4C90-9F7F-DFEAC6B32122}" type="presOf" srcId="{A3CB9796-547D-4959-929E-482BF72AC1E9}" destId="{A21366D9-5095-49C5-A3B3-F05D75E19449}" srcOrd="1" destOrd="0" presId="urn:microsoft.com/office/officeart/2005/8/layout/radial5"/>
    <dgm:cxn modelId="{BA41E798-9D10-439F-9757-2705EC279F4C}" srcId="{940D2C9B-2212-4E98-806A-CCF478CD6DA4}" destId="{C17F7041-78F7-47E3-8DFA-3F67764A0D7C}" srcOrd="3" destOrd="0" parTransId="{503862AA-6AB1-440F-B584-CAFF65DB3FDA}" sibTransId="{AA861909-6F94-4EE4-8C25-4E7559EA13B8}"/>
    <dgm:cxn modelId="{F25FB7AB-4B96-4E57-B11C-55DB5C8D315D}" type="presOf" srcId="{96D44628-D036-4FFF-B5F2-964DC9FC8BBF}" destId="{D26ED30F-5D3B-4920-AD5C-1E208A128826}" srcOrd="0" destOrd="0" presId="urn:microsoft.com/office/officeart/2005/8/layout/radial5"/>
    <dgm:cxn modelId="{D6D82D09-C2C5-4946-B35B-26EAF7AE7BD1}" srcId="{940D2C9B-2212-4E98-806A-CCF478CD6DA4}" destId="{96D44628-D036-4FFF-B5F2-964DC9FC8BBF}" srcOrd="1" destOrd="0" parTransId="{96591DE3-E650-495D-9FBD-ADFD7974FE52}" sibTransId="{6D477A26-FB7F-4FCB-89FB-D15AE4E77FB8}"/>
    <dgm:cxn modelId="{8848B2BA-89FC-4444-8747-AD2374983B09}" type="presOf" srcId="{503862AA-6AB1-440F-B584-CAFF65DB3FDA}" destId="{95C86F98-7D02-4FDC-AD01-7EC9019EA007}" srcOrd="0" destOrd="0" presId="urn:microsoft.com/office/officeart/2005/8/layout/radial5"/>
    <dgm:cxn modelId="{1410551D-EB29-4FB5-A731-3F08508AA196}" type="presOf" srcId="{FC0C08FF-5C7A-4274-820A-71A96ECFEF99}" destId="{95877B57-7EF2-4A85-BF4B-B4C4DB5400D0}" srcOrd="1" destOrd="0" presId="urn:microsoft.com/office/officeart/2005/8/layout/radial5"/>
    <dgm:cxn modelId="{80A22657-9287-4235-9B95-610438F20E01}" type="presOf" srcId="{745D1936-59A9-4AED-AECF-27F0C56FC0DF}" destId="{20AFD6F9-A4AC-4A34-93DF-742928F8E01C}" srcOrd="0" destOrd="0" presId="urn:microsoft.com/office/officeart/2005/8/layout/radial5"/>
    <dgm:cxn modelId="{B217D364-CAF8-4500-9621-60C5425CFE41}" type="presOf" srcId="{C17F7041-78F7-47E3-8DFA-3F67764A0D7C}" destId="{E19530F4-F633-4B76-958E-BA05B49946F5}" srcOrd="0" destOrd="0" presId="urn:microsoft.com/office/officeart/2005/8/layout/radial5"/>
    <dgm:cxn modelId="{11F7AC77-465E-4883-8602-1553F83A18EE}" type="presOf" srcId="{96591DE3-E650-495D-9FBD-ADFD7974FE52}" destId="{B7824264-F00F-40A7-A701-D0E8D20FD748}" srcOrd="1" destOrd="0" presId="urn:microsoft.com/office/officeart/2005/8/layout/radial5"/>
    <dgm:cxn modelId="{DA83A51B-4017-4CD9-8267-3FBC876438BD}" srcId="{940D2C9B-2212-4E98-806A-CCF478CD6DA4}" destId="{745D1936-59A9-4AED-AECF-27F0C56FC0DF}" srcOrd="0" destOrd="0" parTransId="{FC0C08FF-5C7A-4274-820A-71A96ECFEF99}" sibTransId="{172D2DC5-F793-4B9F-8F2A-1E0FE88E035D}"/>
    <dgm:cxn modelId="{DA6F5983-C279-495D-98F3-8B3FD20209B6}" srcId="{940D2C9B-2212-4E98-806A-CCF478CD6DA4}" destId="{3A794591-D2E4-4C5F-AD98-02D37C8265A4}" srcOrd="2" destOrd="0" parTransId="{F92D8466-9483-4AE1-9B62-4768FBAF49EE}" sibTransId="{83AA07BB-D8CF-4813-918E-00FF6B03DE19}"/>
    <dgm:cxn modelId="{8D5B6508-F202-4BA1-ABF3-5EC02D32371B}" type="presOf" srcId="{45D098A2-F803-4D24-BDA9-A3E42367ED2C}" destId="{6ED4B756-094B-48FF-9E1E-4EB1C3DF9E97}" srcOrd="0" destOrd="0" presId="urn:microsoft.com/office/officeart/2005/8/layout/radial5"/>
    <dgm:cxn modelId="{B73E18DE-8A66-4F11-8E49-02F6C68F1532}" type="presOf" srcId="{FC0C08FF-5C7A-4274-820A-71A96ECFEF99}" destId="{74564A43-666E-4A0C-8EBE-D80647D12D48}" srcOrd="0" destOrd="0" presId="urn:microsoft.com/office/officeart/2005/8/layout/radial5"/>
    <dgm:cxn modelId="{D9497C8D-1CB9-4EC7-BE9E-A902D058B38D}" type="presOf" srcId="{96591DE3-E650-495D-9FBD-ADFD7974FE52}" destId="{610D0027-EB3B-453F-8FAF-69A1FD2744DF}" srcOrd="0" destOrd="0" presId="urn:microsoft.com/office/officeart/2005/8/layout/radial5"/>
    <dgm:cxn modelId="{C2107E93-5ACC-41D7-8F07-5EEDED9A74CB}" type="presOf" srcId="{F92D8466-9483-4AE1-9B62-4768FBAF49EE}" destId="{6377397B-5422-4A52-B800-56F9AAD3B1D4}" srcOrd="1" destOrd="0" presId="urn:microsoft.com/office/officeart/2005/8/layout/radial5"/>
    <dgm:cxn modelId="{18219EF6-6EAC-4494-8627-6008ED7C2A38}" type="presOf" srcId="{8D6B31B3-6C06-47F7-A318-0B3D4472E20F}" destId="{92552A00-3645-478F-B45D-A05F92D4BB85}" srcOrd="0" destOrd="0" presId="urn:microsoft.com/office/officeart/2005/8/layout/radial5"/>
    <dgm:cxn modelId="{BD0CEC2B-BEBB-485D-A746-9A6E3EDA145B}" type="presParOf" srcId="{6ED4B756-094B-48FF-9E1E-4EB1C3DF9E97}" destId="{19E7BD45-FE46-4A26-829D-E7F07D7BA789}" srcOrd="0" destOrd="0" presId="urn:microsoft.com/office/officeart/2005/8/layout/radial5"/>
    <dgm:cxn modelId="{6B8AC3FF-139C-4A3E-AAA2-64231076C687}" type="presParOf" srcId="{6ED4B756-094B-48FF-9E1E-4EB1C3DF9E97}" destId="{74564A43-666E-4A0C-8EBE-D80647D12D48}" srcOrd="1" destOrd="0" presId="urn:microsoft.com/office/officeart/2005/8/layout/radial5"/>
    <dgm:cxn modelId="{8F339CE4-2C9E-4BE0-AAF8-F0F6E155ABCE}" type="presParOf" srcId="{74564A43-666E-4A0C-8EBE-D80647D12D48}" destId="{95877B57-7EF2-4A85-BF4B-B4C4DB5400D0}" srcOrd="0" destOrd="0" presId="urn:microsoft.com/office/officeart/2005/8/layout/radial5"/>
    <dgm:cxn modelId="{A6A13F62-0348-494D-9769-BB8F3023A17A}" type="presParOf" srcId="{6ED4B756-094B-48FF-9E1E-4EB1C3DF9E97}" destId="{20AFD6F9-A4AC-4A34-93DF-742928F8E01C}" srcOrd="2" destOrd="0" presId="urn:microsoft.com/office/officeart/2005/8/layout/radial5"/>
    <dgm:cxn modelId="{2FB2002D-D6B6-474D-9D8C-4CA2A8DDF568}" type="presParOf" srcId="{6ED4B756-094B-48FF-9E1E-4EB1C3DF9E97}" destId="{610D0027-EB3B-453F-8FAF-69A1FD2744DF}" srcOrd="3" destOrd="0" presId="urn:microsoft.com/office/officeart/2005/8/layout/radial5"/>
    <dgm:cxn modelId="{9EC948F0-86B0-4580-AA4F-8F77D8AC0B00}" type="presParOf" srcId="{610D0027-EB3B-453F-8FAF-69A1FD2744DF}" destId="{B7824264-F00F-40A7-A701-D0E8D20FD748}" srcOrd="0" destOrd="0" presId="urn:microsoft.com/office/officeart/2005/8/layout/radial5"/>
    <dgm:cxn modelId="{F7DE5819-3F64-49DA-B034-36578D7387C6}" type="presParOf" srcId="{6ED4B756-094B-48FF-9E1E-4EB1C3DF9E97}" destId="{D26ED30F-5D3B-4920-AD5C-1E208A128826}" srcOrd="4" destOrd="0" presId="urn:microsoft.com/office/officeart/2005/8/layout/radial5"/>
    <dgm:cxn modelId="{C4FE4FC9-05D0-4745-9144-D86E4F6DBDE5}" type="presParOf" srcId="{6ED4B756-094B-48FF-9E1E-4EB1C3DF9E97}" destId="{D026A770-ADD2-417A-9B6A-B47FF7AE602B}" srcOrd="5" destOrd="0" presId="urn:microsoft.com/office/officeart/2005/8/layout/radial5"/>
    <dgm:cxn modelId="{2DCB74A8-721F-4FFE-BD37-2ED40B3381FC}" type="presParOf" srcId="{D026A770-ADD2-417A-9B6A-B47FF7AE602B}" destId="{6377397B-5422-4A52-B800-56F9AAD3B1D4}" srcOrd="0" destOrd="0" presId="urn:microsoft.com/office/officeart/2005/8/layout/radial5"/>
    <dgm:cxn modelId="{73AC89A6-05E5-47B7-A86A-41AC7E4FB52F}" type="presParOf" srcId="{6ED4B756-094B-48FF-9E1E-4EB1C3DF9E97}" destId="{D92C68CC-DA69-4A2C-84B9-1257BAA9E541}" srcOrd="6" destOrd="0" presId="urn:microsoft.com/office/officeart/2005/8/layout/radial5"/>
    <dgm:cxn modelId="{8FABD220-018E-4926-9A35-50A9070B82F5}" type="presParOf" srcId="{6ED4B756-094B-48FF-9E1E-4EB1C3DF9E97}" destId="{95C86F98-7D02-4FDC-AD01-7EC9019EA007}" srcOrd="7" destOrd="0" presId="urn:microsoft.com/office/officeart/2005/8/layout/radial5"/>
    <dgm:cxn modelId="{BE38A0A6-0733-4E03-8F02-870EB445790D}" type="presParOf" srcId="{95C86F98-7D02-4FDC-AD01-7EC9019EA007}" destId="{523702E8-C077-484A-B65E-9A7CB3FD9B63}" srcOrd="0" destOrd="0" presId="urn:microsoft.com/office/officeart/2005/8/layout/radial5"/>
    <dgm:cxn modelId="{777D3347-F68D-4E22-9217-5DF0DD860096}" type="presParOf" srcId="{6ED4B756-094B-48FF-9E1E-4EB1C3DF9E97}" destId="{E19530F4-F633-4B76-958E-BA05B49946F5}" srcOrd="8" destOrd="0" presId="urn:microsoft.com/office/officeart/2005/8/layout/radial5"/>
    <dgm:cxn modelId="{40C07D8A-84F9-4C29-AE7B-5E147058BFC0}" type="presParOf" srcId="{6ED4B756-094B-48FF-9E1E-4EB1C3DF9E97}" destId="{AA17BEB7-D969-4394-AA6D-2BC9C780BC5E}" srcOrd="9" destOrd="0" presId="urn:microsoft.com/office/officeart/2005/8/layout/radial5"/>
    <dgm:cxn modelId="{670C16E4-ACFA-4BE8-9EDF-A3C53A17995F}" type="presParOf" srcId="{AA17BEB7-D969-4394-AA6D-2BC9C780BC5E}" destId="{A21366D9-5095-49C5-A3B3-F05D75E19449}" srcOrd="0" destOrd="0" presId="urn:microsoft.com/office/officeart/2005/8/layout/radial5"/>
    <dgm:cxn modelId="{7D0743C0-CF72-43F8-AA5B-47B2701FEE5A}" type="presParOf" srcId="{6ED4B756-094B-48FF-9E1E-4EB1C3DF9E97}" destId="{92552A00-3645-478F-B45D-A05F92D4BB8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03FF1D-E6F9-4C5D-BEF2-B8862098941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0"/>
      <dgm:spPr/>
      <dgm:t>
        <a:bodyPr/>
        <a:lstStyle/>
        <a:p>
          <a:endParaRPr lang="ru-RU"/>
        </a:p>
      </dgm:t>
    </dgm:pt>
    <dgm:pt modelId="{34E80725-341F-4F2A-AF00-0CF5FFDBB54E}">
      <dgm:prSet phldrT="[Текст]" phldr="1"/>
      <dgm:spPr/>
      <dgm:t>
        <a:bodyPr/>
        <a:lstStyle/>
        <a:p>
          <a:endParaRPr lang="ru-RU"/>
        </a:p>
      </dgm:t>
    </dgm:pt>
    <dgm:pt modelId="{04CEDA6E-575E-4D51-8EDD-F1F2F7DCD17B}" type="parTrans" cxnId="{7C859399-BFA2-42E0-B62F-AFA52C85AF36}">
      <dgm:prSet/>
      <dgm:spPr/>
      <dgm:t>
        <a:bodyPr/>
        <a:lstStyle/>
        <a:p>
          <a:endParaRPr lang="ru-RU"/>
        </a:p>
      </dgm:t>
    </dgm:pt>
    <dgm:pt modelId="{079B632E-1868-4B98-B0E6-62AB420FD2A0}" type="sibTrans" cxnId="{7C859399-BFA2-42E0-B62F-AFA52C85AF36}">
      <dgm:prSet/>
      <dgm:spPr/>
      <dgm:t>
        <a:bodyPr/>
        <a:lstStyle/>
        <a:p>
          <a:endParaRPr lang="ru-RU"/>
        </a:p>
      </dgm:t>
    </dgm:pt>
    <dgm:pt modelId="{17D41845-4D2F-479E-B4D8-832BCBC2B6DB}">
      <dgm:prSet phldrT="[Текст]" phldr="1"/>
      <dgm:spPr/>
      <dgm:t>
        <a:bodyPr/>
        <a:lstStyle/>
        <a:p>
          <a:endParaRPr lang="ru-RU"/>
        </a:p>
      </dgm:t>
    </dgm:pt>
    <dgm:pt modelId="{FC86B3AC-424A-4DEC-A0AC-5EA330641058}" type="parTrans" cxnId="{2F922134-389C-4E21-92EF-9DBF4C91A748}">
      <dgm:prSet/>
      <dgm:spPr/>
      <dgm:t>
        <a:bodyPr/>
        <a:lstStyle/>
        <a:p>
          <a:endParaRPr lang="ru-RU"/>
        </a:p>
      </dgm:t>
    </dgm:pt>
    <dgm:pt modelId="{14A17AB9-07AF-4D93-BC8C-1960E6C622FC}" type="sibTrans" cxnId="{2F922134-389C-4E21-92EF-9DBF4C91A748}">
      <dgm:prSet/>
      <dgm:spPr/>
      <dgm:t>
        <a:bodyPr/>
        <a:lstStyle/>
        <a:p>
          <a:endParaRPr lang="ru-RU"/>
        </a:p>
      </dgm:t>
    </dgm:pt>
    <dgm:pt modelId="{76D4FEFB-8CAB-4FDB-AD34-30C192B65373}">
      <dgm:prSet phldrT="[Текст]" phldr="1"/>
      <dgm:spPr/>
      <dgm:t>
        <a:bodyPr/>
        <a:lstStyle/>
        <a:p>
          <a:endParaRPr lang="ru-RU"/>
        </a:p>
      </dgm:t>
    </dgm:pt>
    <dgm:pt modelId="{5A26E792-DC06-41B0-B1B7-5B9D79F35A7D}" type="parTrans" cxnId="{FF8B0DA3-C841-4580-BD92-B90F4301DA7D}">
      <dgm:prSet/>
      <dgm:spPr/>
      <dgm:t>
        <a:bodyPr/>
        <a:lstStyle/>
        <a:p>
          <a:endParaRPr lang="ru-RU"/>
        </a:p>
      </dgm:t>
    </dgm:pt>
    <dgm:pt modelId="{091248BC-FE52-4204-A768-5962113D4C8C}" type="sibTrans" cxnId="{FF8B0DA3-C841-4580-BD92-B90F4301DA7D}">
      <dgm:prSet/>
      <dgm:spPr/>
      <dgm:t>
        <a:bodyPr/>
        <a:lstStyle/>
        <a:p>
          <a:endParaRPr lang="ru-RU"/>
        </a:p>
      </dgm:t>
    </dgm:pt>
    <dgm:pt modelId="{2A188A25-10CC-4D65-AEB0-D9ABD0B71E67}">
      <dgm:prSet phldrT="[Текст]" phldr="1"/>
      <dgm:spPr/>
      <dgm:t>
        <a:bodyPr/>
        <a:lstStyle/>
        <a:p>
          <a:endParaRPr lang="ru-RU"/>
        </a:p>
      </dgm:t>
    </dgm:pt>
    <dgm:pt modelId="{7707F1BB-A8FA-4FF2-8C6E-8777EC16B7DC}" type="parTrans" cxnId="{BC83E248-0D51-4C31-8A2B-EFDD5BBC554D}">
      <dgm:prSet/>
      <dgm:spPr/>
      <dgm:t>
        <a:bodyPr/>
        <a:lstStyle/>
        <a:p>
          <a:endParaRPr lang="ru-RU"/>
        </a:p>
      </dgm:t>
    </dgm:pt>
    <dgm:pt modelId="{88C5871F-42A8-41D6-974B-98B850CE91A6}" type="sibTrans" cxnId="{BC83E248-0D51-4C31-8A2B-EFDD5BBC554D}">
      <dgm:prSet/>
      <dgm:spPr/>
      <dgm:t>
        <a:bodyPr/>
        <a:lstStyle/>
        <a:p>
          <a:endParaRPr lang="ru-RU"/>
        </a:p>
      </dgm:t>
    </dgm:pt>
    <dgm:pt modelId="{9A8BDEC9-469B-415F-96E0-AAACF829BE55}">
      <dgm:prSet phldrT="[Текст]" phldr="1"/>
      <dgm:spPr/>
      <dgm:t>
        <a:bodyPr/>
        <a:lstStyle/>
        <a:p>
          <a:endParaRPr lang="ru-RU"/>
        </a:p>
      </dgm:t>
    </dgm:pt>
    <dgm:pt modelId="{85F6560C-8BAA-43C7-BC29-53196ABCDCF6}" type="parTrans" cxnId="{C52653C8-49AD-4693-A112-9639AB9DBBD7}">
      <dgm:prSet/>
      <dgm:spPr/>
      <dgm:t>
        <a:bodyPr/>
        <a:lstStyle/>
        <a:p>
          <a:endParaRPr lang="ru-RU"/>
        </a:p>
      </dgm:t>
    </dgm:pt>
    <dgm:pt modelId="{2F623AD1-C4DB-4823-B1B9-A4BFEAECCA8D}" type="sibTrans" cxnId="{C52653C8-49AD-4693-A112-9639AB9DBBD7}">
      <dgm:prSet/>
      <dgm:spPr/>
      <dgm:t>
        <a:bodyPr/>
        <a:lstStyle/>
        <a:p>
          <a:endParaRPr lang="ru-RU"/>
        </a:p>
      </dgm:t>
    </dgm:pt>
    <dgm:pt modelId="{81D507A6-81D4-4CFA-8F31-8DFA26EDE069}" type="pres">
      <dgm:prSet presAssocID="{6C03FF1D-E6F9-4C5D-BEF2-B886209894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C1312-18B3-4225-B9A9-731559A3AB9B}" type="pres">
      <dgm:prSet presAssocID="{34E80725-341F-4F2A-AF00-0CF5FFDBB5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4FD34-6FB0-46B9-8A4E-3FF79C426C2C}" type="pres">
      <dgm:prSet presAssocID="{079B632E-1868-4B98-B0E6-62AB420FD2A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68A9912-64C3-4221-B1A0-85BBB3C4E8B6}" type="pres">
      <dgm:prSet presAssocID="{079B632E-1868-4B98-B0E6-62AB420FD2A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7EB064D-49DD-4F1A-A671-7316B4DB02C7}" type="pres">
      <dgm:prSet presAssocID="{17D41845-4D2F-479E-B4D8-832BCBC2B6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148F1-08EC-43C2-ABFB-CAC1A940DB68}" type="pres">
      <dgm:prSet presAssocID="{14A17AB9-07AF-4D93-BC8C-1960E6C622F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5ADC0E7-A4DA-494C-A54A-E4B68CFC3E4D}" type="pres">
      <dgm:prSet presAssocID="{14A17AB9-07AF-4D93-BC8C-1960E6C622F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31F0621-AD5F-443D-AEAF-3FAA842EDB45}" type="pres">
      <dgm:prSet presAssocID="{76D4FEFB-8CAB-4FDB-AD34-30C192B653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D143-4A77-496C-9536-91860B8B010E}" type="pres">
      <dgm:prSet presAssocID="{091248BC-FE52-4204-A768-5962113D4C8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7748B27-417A-4F24-8603-B34C8AA60540}" type="pres">
      <dgm:prSet presAssocID="{091248BC-FE52-4204-A768-5962113D4C8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E242584-4F35-44FC-A49E-8F6BFC2E920D}" type="pres">
      <dgm:prSet presAssocID="{2A188A25-10CC-4D65-AEB0-D9ABD0B71E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2A1AA-E44D-4B29-AD8A-500E88B5B14C}" type="pres">
      <dgm:prSet presAssocID="{88C5871F-42A8-41D6-974B-98B850CE91A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1FEC823-89FE-487C-954A-14DB21D0D600}" type="pres">
      <dgm:prSet presAssocID="{88C5871F-42A8-41D6-974B-98B850CE91A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B8F662A-67D0-487B-A259-69F2C1DCD6B4}" type="pres">
      <dgm:prSet presAssocID="{9A8BDEC9-469B-415F-96E0-AAACF829BE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A5DB1-19F9-431A-BE85-7E6170B8E680}" type="pres">
      <dgm:prSet presAssocID="{2F623AD1-C4DB-4823-B1B9-A4BFEAECCA8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E69C99E-591F-49F7-93A4-4B18F498FCC0}" type="pres">
      <dgm:prSet presAssocID="{2F623AD1-C4DB-4823-B1B9-A4BFEAECCA8D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F922134-389C-4E21-92EF-9DBF4C91A748}" srcId="{6C03FF1D-E6F9-4C5D-BEF2-B8862098941C}" destId="{17D41845-4D2F-479E-B4D8-832BCBC2B6DB}" srcOrd="1" destOrd="0" parTransId="{FC86B3AC-424A-4DEC-A0AC-5EA330641058}" sibTransId="{14A17AB9-07AF-4D93-BC8C-1960E6C622FC}"/>
    <dgm:cxn modelId="{47AA8D93-E13A-4AB5-91FE-FB1A09B86ADF}" type="presOf" srcId="{6C03FF1D-E6F9-4C5D-BEF2-B8862098941C}" destId="{81D507A6-81D4-4CFA-8F31-8DFA26EDE069}" srcOrd="0" destOrd="0" presId="urn:microsoft.com/office/officeart/2005/8/layout/cycle2"/>
    <dgm:cxn modelId="{C52653C8-49AD-4693-A112-9639AB9DBBD7}" srcId="{6C03FF1D-E6F9-4C5D-BEF2-B8862098941C}" destId="{9A8BDEC9-469B-415F-96E0-AAACF829BE55}" srcOrd="4" destOrd="0" parTransId="{85F6560C-8BAA-43C7-BC29-53196ABCDCF6}" sibTransId="{2F623AD1-C4DB-4823-B1B9-A4BFEAECCA8D}"/>
    <dgm:cxn modelId="{40B0EB49-29C7-40CF-9FED-5C610DB6D00D}" type="presOf" srcId="{2A188A25-10CC-4D65-AEB0-D9ABD0B71E67}" destId="{1E242584-4F35-44FC-A49E-8F6BFC2E920D}" srcOrd="0" destOrd="0" presId="urn:microsoft.com/office/officeart/2005/8/layout/cycle2"/>
    <dgm:cxn modelId="{FAEF7AE7-6CC0-477D-95FD-D99ADF0B7B2E}" type="presOf" srcId="{14A17AB9-07AF-4D93-BC8C-1960E6C622FC}" destId="{D5ADC0E7-A4DA-494C-A54A-E4B68CFC3E4D}" srcOrd="1" destOrd="0" presId="urn:microsoft.com/office/officeart/2005/8/layout/cycle2"/>
    <dgm:cxn modelId="{092ECD53-F63E-4E6A-8381-1DC61A43599B}" type="presOf" srcId="{88C5871F-42A8-41D6-974B-98B850CE91A6}" destId="{C1FEC823-89FE-487C-954A-14DB21D0D600}" srcOrd="1" destOrd="0" presId="urn:microsoft.com/office/officeart/2005/8/layout/cycle2"/>
    <dgm:cxn modelId="{165D03E1-A715-40C2-A1F9-937B708DC59B}" type="presOf" srcId="{2F623AD1-C4DB-4823-B1B9-A4BFEAECCA8D}" destId="{7A3A5DB1-19F9-431A-BE85-7E6170B8E680}" srcOrd="0" destOrd="0" presId="urn:microsoft.com/office/officeart/2005/8/layout/cycle2"/>
    <dgm:cxn modelId="{BC83E248-0D51-4C31-8A2B-EFDD5BBC554D}" srcId="{6C03FF1D-E6F9-4C5D-BEF2-B8862098941C}" destId="{2A188A25-10CC-4D65-AEB0-D9ABD0B71E67}" srcOrd="3" destOrd="0" parTransId="{7707F1BB-A8FA-4FF2-8C6E-8777EC16B7DC}" sibTransId="{88C5871F-42A8-41D6-974B-98B850CE91A6}"/>
    <dgm:cxn modelId="{1C592CA1-C94D-4A58-905D-17FE3B360E81}" type="presOf" srcId="{079B632E-1868-4B98-B0E6-62AB420FD2A0}" destId="{E224FD34-6FB0-46B9-8A4E-3FF79C426C2C}" srcOrd="0" destOrd="0" presId="urn:microsoft.com/office/officeart/2005/8/layout/cycle2"/>
    <dgm:cxn modelId="{7C859399-BFA2-42E0-B62F-AFA52C85AF36}" srcId="{6C03FF1D-E6F9-4C5D-BEF2-B8862098941C}" destId="{34E80725-341F-4F2A-AF00-0CF5FFDBB54E}" srcOrd="0" destOrd="0" parTransId="{04CEDA6E-575E-4D51-8EDD-F1F2F7DCD17B}" sibTransId="{079B632E-1868-4B98-B0E6-62AB420FD2A0}"/>
    <dgm:cxn modelId="{FEED3785-5539-43A2-84AB-74A299C0F90D}" type="presOf" srcId="{76D4FEFB-8CAB-4FDB-AD34-30C192B65373}" destId="{E31F0621-AD5F-443D-AEAF-3FAA842EDB45}" srcOrd="0" destOrd="0" presId="urn:microsoft.com/office/officeart/2005/8/layout/cycle2"/>
    <dgm:cxn modelId="{A48F5051-FB5B-4417-AFF6-32F278BEEC80}" type="presOf" srcId="{88C5871F-42A8-41D6-974B-98B850CE91A6}" destId="{D4D2A1AA-E44D-4B29-AD8A-500E88B5B14C}" srcOrd="0" destOrd="0" presId="urn:microsoft.com/office/officeart/2005/8/layout/cycle2"/>
    <dgm:cxn modelId="{6F354614-004F-48E1-A8BB-8E4C3F2618F1}" type="presOf" srcId="{17D41845-4D2F-479E-B4D8-832BCBC2B6DB}" destId="{47EB064D-49DD-4F1A-A671-7316B4DB02C7}" srcOrd="0" destOrd="0" presId="urn:microsoft.com/office/officeart/2005/8/layout/cycle2"/>
    <dgm:cxn modelId="{CD25C159-2C24-48FA-B136-B93B7E3FC924}" type="presOf" srcId="{34E80725-341F-4F2A-AF00-0CF5FFDBB54E}" destId="{E83C1312-18B3-4225-B9A9-731559A3AB9B}" srcOrd="0" destOrd="0" presId="urn:microsoft.com/office/officeart/2005/8/layout/cycle2"/>
    <dgm:cxn modelId="{391E9402-A0BA-4F61-B648-577848100034}" type="presOf" srcId="{2F623AD1-C4DB-4823-B1B9-A4BFEAECCA8D}" destId="{1E69C99E-591F-49F7-93A4-4B18F498FCC0}" srcOrd="1" destOrd="0" presId="urn:microsoft.com/office/officeart/2005/8/layout/cycle2"/>
    <dgm:cxn modelId="{6255083E-3546-42B2-8883-5D71F765818A}" type="presOf" srcId="{091248BC-FE52-4204-A768-5962113D4C8C}" destId="{6DE9D143-4A77-496C-9536-91860B8B010E}" srcOrd="0" destOrd="0" presId="urn:microsoft.com/office/officeart/2005/8/layout/cycle2"/>
    <dgm:cxn modelId="{4913253D-5616-4881-AF83-ED2955D863D2}" type="presOf" srcId="{14A17AB9-07AF-4D93-BC8C-1960E6C622FC}" destId="{EE7148F1-08EC-43C2-ABFB-CAC1A940DB68}" srcOrd="0" destOrd="0" presId="urn:microsoft.com/office/officeart/2005/8/layout/cycle2"/>
    <dgm:cxn modelId="{FF8B0DA3-C841-4580-BD92-B90F4301DA7D}" srcId="{6C03FF1D-E6F9-4C5D-BEF2-B8862098941C}" destId="{76D4FEFB-8CAB-4FDB-AD34-30C192B65373}" srcOrd="2" destOrd="0" parTransId="{5A26E792-DC06-41B0-B1B7-5B9D79F35A7D}" sibTransId="{091248BC-FE52-4204-A768-5962113D4C8C}"/>
    <dgm:cxn modelId="{B91E6B61-E5B9-4E09-A9E8-A04CEE7DFB28}" type="presOf" srcId="{9A8BDEC9-469B-415F-96E0-AAACF829BE55}" destId="{AB8F662A-67D0-487B-A259-69F2C1DCD6B4}" srcOrd="0" destOrd="0" presId="urn:microsoft.com/office/officeart/2005/8/layout/cycle2"/>
    <dgm:cxn modelId="{31CCA74F-A217-42C5-A095-9299D20609AC}" type="presOf" srcId="{091248BC-FE52-4204-A768-5962113D4C8C}" destId="{B7748B27-417A-4F24-8603-B34C8AA60540}" srcOrd="1" destOrd="0" presId="urn:microsoft.com/office/officeart/2005/8/layout/cycle2"/>
    <dgm:cxn modelId="{97AEBF80-6269-4FFC-950F-901175F0D414}" type="presOf" srcId="{079B632E-1868-4B98-B0E6-62AB420FD2A0}" destId="{268A9912-64C3-4221-B1A0-85BBB3C4E8B6}" srcOrd="1" destOrd="0" presId="urn:microsoft.com/office/officeart/2005/8/layout/cycle2"/>
    <dgm:cxn modelId="{4208D335-89DE-47A0-A45A-08D7F3BA2364}" type="presParOf" srcId="{81D507A6-81D4-4CFA-8F31-8DFA26EDE069}" destId="{E83C1312-18B3-4225-B9A9-731559A3AB9B}" srcOrd="0" destOrd="0" presId="urn:microsoft.com/office/officeart/2005/8/layout/cycle2"/>
    <dgm:cxn modelId="{662278BC-AD20-451C-B84B-5BA0F6995458}" type="presParOf" srcId="{81D507A6-81D4-4CFA-8F31-8DFA26EDE069}" destId="{E224FD34-6FB0-46B9-8A4E-3FF79C426C2C}" srcOrd="1" destOrd="0" presId="urn:microsoft.com/office/officeart/2005/8/layout/cycle2"/>
    <dgm:cxn modelId="{D7B48A30-0F63-49AD-93E9-E0120479B36C}" type="presParOf" srcId="{E224FD34-6FB0-46B9-8A4E-3FF79C426C2C}" destId="{268A9912-64C3-4221-B1A0-85BBB3C4E8B6}" srcOrd="0" destOrd="0" presId="urn:microsoft.com/office/officeart/2005/8/layout/cycle2"/>
    <dgm:cxn modelId="{BE141208-AE66-43BD-90C1-601FD182CD81}" type="presParOf" srcId="{81D507A6-81D4-4CFA-8F31-8DFA26EDE069}" destId="{47EB064D-49DD-4F1A-A671-7316B4DB02C7}" srcOrd="2" destOrd="0" presId="urn:microsoft.com/office/officeart/2005/8/layout/cycle2"/>
    <dgm:cxn modelId="{28540AAD-C9B6-4B31-8383-1FF7494D0CBB}" type="presParOf" srcId="{81D507A6-81D4-4CFA-8F31-8DFA26EDE069}" destId="{EE7148F1-08EC-43C2-ABFB-CAC1A940DB68}" srcOrd="3" destOrd="0" presId="urn:microsoft.com/office/officeart/2005/8/layout/cycle2"/>
    <dgm:cxn modelId="{DF1E9D25-572A-4F47-8E87-EED7F8AD436E}" type="presParOf" srcId="{EE7148F1-08EC-43C2-ABFB-CAC1A940DB68}" destId="{D5ADC0E7-A4DA-494C-A54A-E4B68CFC3E4D}" srcOrd="0" destOrd="0" presId="urn:microsoft.com/office/officeart/2005/8/layout/cycle2"/>
    <dgm:cxn modelId="{E76A1D96-555A-4E85-8675-FA18D9A50132}" type="presParOf" srcId="{81D507A6-81D4-4CFA-8F31-8DFA26EDE069}" destId="{E31F0621-AD5F-443D-AEAF-3FAA842EDB45}" srcOrd="4" destOrd="0" presId="urn:microsoft.com/office/officeart/2005/8/layout/cycle2"/>
    <dgm:cxn modelId="{44DEBEC0-2DEB-4B13-AB4B-31B29D361050}" type="presParOf" srcId="{81D507A6-81D4-4CFA-8F31-8DFA26EDE069}" destId="{6DE9D143-4A77-496C-9536-91860B8B010E}" srcOrd="5" destOrd="0" presId="urn:microsoft.com/office/officeart/2005/8/layout/cycle2"/>
    <dgm:cxn modelId="{1A90B942-C34D-4C25-814F-7DEA4CC13D0E}" type="presParOf" srcId="{6DE9D143-4A77-496C-9536-91860B8B010E}" destId="{B7748B27-417A-4F24-8603-B34C8AA60540}" srcOrd="0" destOrd="0" presId="urn:microsoft.com/office/officeart/2005/8/layout/cycle2"/>
    <dgm:cxn modelId="{2FFBDF63-F3A9-40EA-B350-C5520F997DDD}" type="presParOf" srcId="{81D507A6-81D4-4CFA-8F31-8DFA26EDE069}" destId="{1E242584-4F35-44FC-A49E-8F6BFC2E920D}" srcOrd="6" destOrd="0" presId="urn:microsoft.com/office/officeart/2005/8/layout/cycle2"/>
    <dgm:cxn modelId="{1A455D34-F8CC-4FDA-8DBF-D807A7242BC2}" type="presParOf" srcId="{81D507A6-81D4-4CFA-8F31-8DFA26EDE069}" destId="{D4D2A1AA-E44D-4B29-AD8A-500E88B5B14C}" srcOrd="7" destOrd="0" presId="urn:microsoft.com/office/officeart/2005/8/layout/cycle2"/>
    <dgm:cxn modelId="{6F42FB4C-50C8-4C57-A97C-DB1F1A2EEA8B}" type="presParOf" srcId="{D4D2A1AA-E44D-4B29-AD8A-500E88B5B14C}" destId="{C1FEC823-89FE-487C-954A-14DB21D0D600}" srcOrd="0" destOrd="0" presId="urn:microsoft.com/office/officeart/2005/8/layout/cycle2"/>
    <dgm:cxn modelId="{13906B5D-93F0-45FB-A043-35F95320E960}" type="presParOf" srcId="{81D507A6-81D4-4CFA-8F31-8DFA26EDE069}" destId="{AB8F662A-67D0-487B-A259-69F2C1DCD6B4}" srcOrd="8" destOrd="0" presId="urn:microsoft.com/office/officeart/2005/8/layout/cycle2"/>
    <dgm:cxn modelId="{E47C5D5B-1569-461C-BCB1-16CA963A8302}" type="presParOf" srcId="{81D507A6-81D4-4CFA-8F31-8DFA26EDE069}" destId="{7A3A5DB1-19F9-431A-BE85-7E6170B8E680}" srcOrd="9" destOrd="0" presId="urn:microsoft.com/office/officeart/2005/8/layout/cycle2"/>
    <dgm:cxn modelId="{2B601CC1-127F-45E6-8AC5-E7BB041FA05C}" type="presParOf" srcId="{7A3A5DB1-19F9-431A-BE85-7E6170B8E680}" destId="{1E69C99E-591F-49F7-93A4-4B18F498FC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AF116E-510D-4270-A618-8E4D178C2818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B3B1A7-09C3-491E-8D02-717E536EEA03}">
      <dgm:prSet phldrT="[Текст]" phldr="1"/>
      <dgm:spPr/>
      <dgm:t>
        <a:bodyPr/>
        <a:lstStyle/>
        <a:p>
          <a:endParaRPr lang="ru-RU"/>
        </a:p>
      </dgm:t>
    </dgm:pt>
    <dgm:pt modelId="{A223C517-8627-42FB-BAB7-CEC32AB265E7}" type="parTrans" cxnId="{84298242-F7D6-4A36-BE08-4A04243648D7}">
      <dgm:prSet/>
      <dgm:spPr/>
      <dgm:t>
        <a:bodyPr/>
        <a:lstStyle/>
        <a:p>
          <a:endParaRPr lang="ru-RU"/>
        </a:p>
      </dgm:t>
    </dgm:pt>
    <dgm:pt modelId="{4C9F4C43-75AE-4F05-9FDD-FF17B4D61CE9}" type="sibTrans" cxnId="{84298242-F7D6-4A36-BE08-4A04243648D7}">
      <dgm:prSet/>
      <dgm:spPr/>
      <dgm:t>
        <a:bodyPr/>
        <a:lstStyle/>
        <a:p>
          <a:endParaRPr lang="ru-RU"/>
        </a:p>
      </dgm:t>
    </dgm:pt>
    <dgm:pt modelId="{3C3EAEB9-7FC4-4C7B-893C-53C47AE48B84}">
      <dgm:prSet phldrT="[Текст]" phldr="1"/>
      <dgm:spPr/>
      <dgm:t>
        <a:bodyPr/>
        <a:lstStyle/>
        <a:p>
          <a:endParaRPr lang="ru-RU" dirty="0"/>
        </a:p>
      </dgm:t>
    </dgm:pt>
    <dgm:pt modelId="{6CEB4246-2464-4B94-B125-13807E231D54}" type="parTrans" cxnId="{638BFE85-4153-4C03-944A-C3485A1D6B0C}">
      <dgm:prSet/>
      <dgm:spPr/>
      <dgm:t>
        <a:bodyPr/>
        <a:lstStyle/>
        <a:p>
          <a:endParaRPr lang="ru-RU"/>
        </a:p>
      </dgm:t>
    </dgm:pt>
    <dgm:pt modelId="{F655F469-D9B2-4685-9FD3-AB172CD9F204}" type="sibTrans" cxnId="{638BFE85-4153-4C03-944A-C3485A1D6B0C}">
      <dgm:prSet/>
      <dgm:spPr/>
      <dgm:t>
        <a:bodyPr/>
        <a:lstStyle/>
        <a:p>
          <a:endParaRPr lang="ru-RU"/>
        </a:p>
      </dgm:t>
    </dgm:pt>
    <dgm:pt modelId="{0CCC18F2-EDD2-4D29-ACA2-5D1922B3CF8A}">
      <dgm:prSet phldrT="[Текст]" phldr="1"/>
      <dgm:spPr/>
      <dgm:t>
        <a:bodyPr/>
        <a:lstStyle/>
        <a:p>
          <a:endParaRPr lang="ru-RU"/>
        </a:p>
      </dgm:t>
    </dgm:pt>
    <dgm:pt modelId="{FE4ACCAF-398C-4F77-8BAE-DEFACEF23E95}" type="parTrans" cxnId="{3D4F1DE6-2FFE-4DF2-8B55-01723F47A1BA}">
      <dgm:prSet/>
      <dgm:spPr/>
      <dgm:t>
        <a:bodyPr/>
        <a:lstStyle/>
        <a:p>
          <a:endParaRPr lang="ru-RU"/>
        </a:p>
      </dgm:t>
    </dgm:pt>
    <dgm:pt modelId="{AFF46026-F917-4BB6-9A84-B2ED1834E3F6}" type="sibTrans" cxnId="{3D4F1DE6-2FFE-4DF2-8B55-01723F47A1BA}">
      <dgm:prSet/>
      <dgm:spPr/>
      <dgm:t>
        <a:bodyPr/>
        <a:lstStyle/>
        <a:p>
          <a:endParaRPr lang="ru-RU"/>
        </a:p>
      </dgm:t>
    </dgm:pt>
    <dgm:pt modelId="{756BB09F-34DF-4021-A850-6E3C65E8D871}">
      <dgm:prSet phldrT="[Текст]" phldr="1"/>
      <dgm:spPr/>
      <dgm:t>
        <a:bodyPr/>
        <a:lstStyle/>
        <a:p>
          <a:endParaRPr lang="ru-RU"/>
        </a:p>
      </dgm:t>
    </dgm:pt>
    <dgm:pt modelId="{47E52E0C-3B78-41C4-9AD0-2870E3136037}" type="parTrans" cxnId="{5967DB73-E13D-47EC-956D-EEDFE5384683}">
      <dgm:prSet/>
      <dgm:spPr/>
      <dgm:t>
        <a:bodyPr/>
        <a:lstStyle/>
        <a:p>
          <a:endParaRPr lang="ru-RU"/>
        </a:p>
      </dgm:t>
    </dgm:pt>
    <dgm:pt modelId="{3A04E6B7-380F-4F08-8FDE-5ED212CFEDFB}" type="sibTrans" cxnId="{5967DB73-E13D-47EC-956D-EEDFE5384683}">
      <dgm:prSet/>
      <dgm:spPr/>
      <dgm:t>
        <a:bodyPr/>
        <a:lstStyle/>
        <a:p>
          <a:endParaRPr lang="ru-RU"/>
        </a:p>
      </dgm:t>
    </dgm:pt>
    <dgm:pt modelId="{DD731788-5605-4CBC-95F5-9E7622444FD5}">
      <dgm:prSet phldrT="[Текст]" phldr="1"/>
      <dgm:spPr/>
      <dgm:t>
        <a:bodyPr/>
        <a:lstStyle/>
        <a:p>
          <a:endParaRPr lang="ru-RU"/>
        </a:p>
      </dgm:t>
    </dgm:pt>
    <dgm:pt modelId="{49B07E5D-22E7-4A84-8980-F19918D9ABAC}" type="parTrans" cxnId="{8E1542FA-85EC-4A6E-A934-933BB7192700}">
      <dgm:prSet/>
      <dgm:spPr/>
      <dgm:t>
        <a:bodyPr/>
        <a:lstStyle/>
        <a:p>
          <a:endParaRPr lang="ru-RU"/>
        </a:p>
      </dgm:t>
    </dgm:pt>
    <dgm:pt modelId="{C16BF96E-E82A-452F-8E8B-C4E985F0B441}" type="sibTrans" cxnId="{8E1542FA-85EC-4A6E-A934-933BB7192700}">
      <dgm:prSet/>
      <dgm:spPr/>
      <dgm:t>
        <a:bodyPr/>
        <a:lstStyle/>
        <a:p>
          <a:endParaRPr lang="ru-RU"/>
        </a:p>
      </dgm:t>
    </dgm:pt>
    <dgm:pt modelId="{97174175-5069-4BB5-A979-C8C1444346D0}">
      <dgm:prSet/>
      <dgm:spPr/>
      <dgm:t>
        <a:bodyPr/>
        <a:lstStyle/>
        <a:p>
          <a:endParaRPr lang="ru-RU"/>
        </a:p>
      </dgm:t>
    </dgm:pt>
    <dgm:pt modelId="{9FCC1AEF-133C-49B2-957B-6E65937CAD8F}" type="parTrans" cxnId="{380A4219-3238-4F1D-AA40-397CEF7CF52F}">
      <dgm:prSet/>
      <dgm:spPr/>
      <dgm:t>
        <a:bodyPr/>
        <a:lstStyle/>
        <a:p>
          <a:endParaRPr lang="ru-RU"/>
        </a:p>
      </dgm:t>
    </dgm:pt>
    <dgm:pt modelId="{FD3B6B6F-9A40-44DD-9979-00D4F22D2D8B}" type="sibTrans" cxnId="{380A4219-3238-4F1D-AA40-397CEF7CF52F}">
      <dgm:prSet/>
      <dgm:spPr/>
      <dgm:t>
        <a:bodyPr/>
        <a:lstStyle/>
        <a:p>
          <a:endParaRPr lang="ru-RU"/>
        </a:p>
      </dgm:t>
    </dgm:pt>
    <dgm:pt modelId="{7B6CDDA7-A4FD-4BC3-A91A-25A4E59E51A8}" type="pres">
      <dgm:prSet presAssocID="{5EAF116E-510D-4270-A618-8E4D178C28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2AE80-D66F-478C-8283-6629052A1335}" type="pres">
      <dgm:prSet presAssocID="{EBB3B1A7-09C3-491E-8D02-717E536EEA03}" presName="centerShape" presStyleLbl="node0" presStyleIdx="0" presStyleCnt="1"/>
      <dgm:spPr/>
      <dgm:t>
        <a:bodyPr/>
        <a:lstStyle/>
        <a:p>
          <a:endParaRPr lang="ru-RU"/>
        </a:p>
      </dgm:t>
    </dgm:pt>
    <dgm:pt modelId="{6DA880C5-4FA5-4704-ABCE-D7736BF756D1}" type="pres">
      <dgm:prSet presAssocID="{6CEB4246-2464-4B94-B125-13807E231D5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D445585-BE25-41DB-B0B8-F29C09CFF85E}" type="pres">
      <dgm:prSet presAssocID="{6CEB4246-2464-4B94-B125-13807E231D5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ECF82FE-62C9-4881-A2D5-FF3145A0AEE8}" type="pres">
      <dgm:prSet presAssocID="{3C3EAEB9-7FC4-4C7B-893C-53C47AE48B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7A40-B23A-419B-8634-2B04CA9BDB99}" type="pres">
      <dgm:prSet presAssocID="{9FCC1AEF-133C-49B2-957B-6E65937CAD8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3030B26B-BF2A-46C3-A0F3-309F47657157}" type="pres">
      <dgm:prSet presAssocID="{9FCC1AEF-133C-49B2-957B-6E65937CAD8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D809607-1C8F-42CA-9261-302929527C73}" type="pres">
      <dgm:prSet presAssocID="{97174175-5069-4BB5-A979-C8C1444346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D5DAF-7B92-48D9-84A7-713356B0DC71}" type="pres">
      <dgm:prSet presAssocID="{FE4ACCAF-398C-4F77-8BAE-DEFACEF23E95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C8BB0AC-0E13-4AAB-875A-E4988B3E7A08}" type="pres">
      <dgm:prSet presAssocID="{FE4ACCAF-398C-4F77-8BAE-DEFACEF23E9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EA3807C-40DB-458D-8725-6DDAC2140921}" type="pres">
      <dgm:prSet presAssocID="{0CCC18F2-EDD2-4D29-ACA2-5D1922B3CF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1BA9-FE4B-4B0F-8D20-1F133846D407}" type="pres">
      <dgm:prSet presAssocID="{47E52E0C-3B78-41C4-9AD0-2870E313603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FF08A86-F90C-4E22-9ECB-BFF2850037FA}" type="pres">
      <dgm:prSet presAssocID="{47E52E0C-3B78-41C4-9AD0-2870E313603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3B89207-04B7-4BB5-A3D9-64098C31F7AE}" type="pres">
      <dgm:prSet presAssocID="{756BB09F-34DF-4021-A850-6E3C65E8D8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1D7A7-4DD3-43BC-961B-E1826571817B}" type="pres">
      <dgm:prSet presAssocID="{49B07E5D-22E7-4A84-8980-F19918D9ABA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3675F22-F99A-423B-BFFF-3765DBF37416}" type="pres">
      <dgm:prSet presAssocID="{49B07E5D-22E7-4A84-8980-F19918D9ABA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A767F3D-68F4-4D3A-9827-BFB04E0765FA}" type="pres">
      <dgm:prSet presAssocID="{DD731788-5605-4CBC-95F5-9E7622444F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156DF-A1CA-42DE-B3C6-343C5EF85904}" type="presOf" srcId="{49B07E5D-22E7-4A84-8980-F19918D9ABAC}" destId="{12E1D7A7-4DD3-43BC-961B-E1826571817B}" srcOrd="0" destOrd="0" presId="urn:microsoft.com/office/officeart/2005/8/layout/radial5"/>
    <dgm:cxn modelId="{2D85C785-C7B5-4DC2-98D0-2A0E2ABA4BA4}" type="presOf" srcId="{0CCC18F2-EDD2-4D29-ACA2-5D1922B3CF8A}" destId="{DEA3807C-40DB-458D-8725-6DDAC2140921}" srcOrd="0" destOrd="0" presId="urn:microsoft.com/office/officeart/2005/8/layout/radial5"/>
    <dgm:cxn modelId="{A81350B4-D9D1-4625-ABE3-D4159DC9F368}" type="presOf" srcId="{9FCC1AEF-133C-49B2-957B-6E65937CAD8F}" destId="{3030B26B-BF2A-46C3-A0F3-309F47657157}" srcOrd="1" destOrd="0" presId="urn:microsoft.com/office/officeart/2005/8/layout/radial5"/>
    <dgm:cxn modelId="{638BFE85-4153-4C03-944A-C3485A1D6B0C}" srcId="{EBB3B1A7-09C3-491E-8D02-717E536EEA03}" destId="{3C3EAEB9-7FC4-4C7B-893C-53C47AE48B84}" srcOrd="0" destOrd="0" parTransId="{6CEB4246-2464-4B94-B125-13807E231D54}" sibTransId="{F655F469-D9B2-4685-9FD3-AB172CD9F204}"/>
    <dgm:cxn modelId="{3D4F1DE6-2FFE-4DF2-8B55-01723F47A1BA}" srcId="{EBB3B1A7-09C3-491E-8D02-717E536EEA03}" destId="{0CCC18F2-EDD2-4D29-ACA2-5D1922B3CF8A}" srcOrd="2" destOrd="0" parTransId="{FE4ACCAF-398C-4F77-8BAE-DEFACEF23E95}" sibTransId="{AFF46026-F917-4BB6-9A84-B2ED1834E3F6}"/>
    <dgm:cxn modelId="{0904412D-57A7-4437-98A1-657F63E5D3B6}" type="presOf" srcId="{3C3EAEB9-7FC4-4C7B-893C-53C47AE48B84}" destId="{DECF82FE-62C9-4881-A2D5-FF3145A0AEE8}" srcOrd="0" destOrd="0" presId="urn:microsoft.com/office/officeart/2005/8/layout/radial5"/>
    <dgm:cxn modelId="{30BE9757-C6C0-48D8-96F1-05F37E86B12A}" type="presOf" srcId="{FE4ACCAF-398C-4F77-8BAE-DEFACEF23E95}" destId="{EA7D5DAF-7B92-48D9-84A7-713356B0DC71}" srcOrd="0" destOrd="0" presId="urn:microsoft.com/office/officeart/2005/8/layout/radial5"/>
    <dgm:cxn modelId="{89D63D30-B5D7-4D09-90F1-BB182DBA2539}" type="presOf" srcId="{47E52E0C-3B78-41C4-9AD0-2870E3136037}" destId="{0F1A1BA9-FE4B-4B0F-8D20-1F133846D407}" srcOrd="0" destOrd="0" presId="urn:microsoft.com/office/officeart/2005/8/layout/radial5"/>
    <dgm:cxn modelId="{84298242-F7D6-4A36-BE08-4A04243648D7}" srcId="{5EAF116E-510D-4270-A618-8E4D178C2818}" destId="{EBB3B1A7-09C3-491E-8D02-717E536EEA03}" srcOrd="0" destOrd="0" parTransId="{A223C517-8627-42FB-BAB7-CEC32AB265E7}" sibTransId="{4C9F4C43-75AE-4F05-9FDD-FF17B4D61CE9}"/>
    <dgm:cxn modelId="{5967DB73-E13D-47EC-956D-EEDFE5384683}" srcId="{EBB3B1A7-09C3-491E-8D02-717E536EEA03}" destId="{756BB09F-34DF-4021-A850-6E3C65E8D871}" srcOrd="3" destOrd="0" parTransId="{47E52E0C-3B78-41C4-9AD0-2870E3136037}" sibTransId="{3A04E6B7-380F-4F08-8FDE-5ED212CFEDFB}"/>
    <dgm:cxn modelId="{380A4219-3238-4F1D-AA40-397CEF7CF52F}" srcId="{EBB3B1A7-09C3-491E-8D02-717E536EEA03}" destId="{97174175-5069-4BB5-A979-C8C1444346D0}" srcOrd="1" destOrd="0" parTransId="{9FCC1AEF-133C-49B2-957B-6E65937CAD8F}" sibTransId="{FD3B6B6F-9A40-44DD-9979-00D4F22D2D8B}"/>
    <dgm:cxn modelId="{6E17B532-AC98-4985-9CBE-56CAC680AE25}" type="presOf" srcId="{97174175-5069-4BB5-A979-C8C1444346D0}" destId="{7D809607-1C8F-42CA-9261-302929527C73}" srcOrd="0" destOrd="0" presId="urn:microsoft.com/office/officeart/2005/8/layout/radial5"/>
    <dgm:cxn modelId="{D2CD18F8-CBF2-45A5-AB3E-FC40843E04CC}" type="presOf" srcId="{49B07E5D-22E7-4A84-8980-F19918D9ABAC}" destId="{43675F22-F99A-423B-BFFF-3765DBF37416}" srcOrd="1" destOrd="0" presId="urn:microsoft.com/office/officeart/2005/8/layout/radial5"/>
    <dgm:cxn modelId="{8E1542FA-85EC-4A6E-A934-933BB7192700}" srcId="{EBB3B1A7-09C3-491E-8D02-717E536EEA03}" destId="{DD731788-5605-4CBC-95F5-9E7622444FD5}" srcOrd="4" destOrd="0" parTransId="{49B07E5D-22E7-4A84-8980-F19918D9ABAC}" sibTransId="{C16BF96E-E82A-452F-8E8B-C4E985F0B441}"/>
    <dgm:cxn modelId="{4BB891F1-AC9B-4FED-AC5E-2992EC001EEB}" type="presOf" srcId="{756BB09F-34DF-4021-A850-6E3C65E8D871}" destId="{D3B89207-04B7-4BB5-A3D9-64098C31F7AE}" srcOrd="0" destOrd="0" presId="urn:microsoft.com/office/officeart/2005/8/layout/radial5"/>
    <dgm:cxn modelId="{381B2DA8-5C90-44E2-8D7B-237080760E48}" type="presOf" srcId="{EBB3B1A7-09C3-491E-8D02-717E536EEA03}" destId="{8192AE80-D66F-478C-8283-6629052A1335}" srcOrd="0" destOrd="0" presId="urn:microsoft.com/office/officeart/2005/8/layout/radial5"/>
    <dgm:cxn modelId="{2AE35B5E-3A9C-438B-85CE-D3DF2467AA0F}" type="presOf" srcId="{47E52E0C-3B78-41C4-9AD0-2870E3136037}" destId="{9FF08A86-F90C-4E22-9ECB-BFF2850037FA}" srcOrd="1" destOrd="0" presId="urn:microsoft.com/office/officeart/2005/8/layout/radial5"/>
    <dgm:cxn modelId="{6B2B1E25-1538-49EC-A246-8C8B317778C9}" type="presOf" srcId="{6CEB4246-2464-4B94-B125-13807E231D54}" destId="{6DA880C5-4FA5-4704-ABCE-D7736BF756D1}" srcOrd="0" destOrd="0" presId="urn:microsoft.com/office/officeart/2005/8/layout/radial5"/>
    <dgm:cxn modelId="{BF9A8DEF-3359-4A25-AC5A-EF5ED0023C73}" type="presOf" srcId="{FE4ACCAF-398C-4F77-8BAE-DEFACEF23E95}" destId="{2C8BB0AC-0E13-4AAB-875A-E4988B3E7A08}" srcOrd="1" destOrd="0" presId="urn:microsoft.com/office/officeart/2005/8/layout/radial5"/>
    <dgm:cxn modelId="{CDD8D3AC-EFE4-4EF7-B2C0-32E04EF3213A}" type="presOf" srcId="{6CEB4246-2464-4B94-B125-13807E231D54}" destId="{ED445585-BE25-41DB-B0B8-F29C09CFF85E}" srcOrd="1" destOrd="0" presId="urn:microsoft.com/office/officeart/2005/8/layout/radial5"/>
    <dgm:cxn modelId="{F0622197-6C68-47D9-868C-E2784F3ED681}" type="presOf" srcId="{9FCC1AEF-133C-49B2-957B-6E65937CAD8F}" destId="{FA947A40-B23A-419B-8634-2B04CA9BDB99}" srcOrd="0" destOrd="0" presId="urn:microsoft.com/office/officeart/2005/8/layout/radial5"/>
    <dgm:cxn modelId="{6A039208-139E-43BE-9E99-86877F5174B7}" type="presOf" srcId="{DD731788-5605-4CBC-95F5-9E7622444FD5}" destId="{8A767F3D-68F4-4D3A-9827-BFB04E0765FA}" srcOrd="0" destOrd="0" presId="urn:microsoft.com/office/officeart/2005/8/layout/radial5"/>
    <dgm:cxn modelId="{AFDC0208-E3BE-4D18-BB9D-1A4318A41E6C}" type="presOf" srcId="{5EAF116E-510D-4270-A618-8E4D178C2818}" destId="{7B6CDDA7-A4FD-4BC3-A91A-25A4E59E51A8}" srcOrd="0" destOrd="0" presId="urn:microsoft.com/office/officeart/2005/8/layout/radial5"/>
    <dgm:cxn modelId="{03F7ED60-AA5E-49E0-A21A-20B15BBFAEF2}" type="presParOf" srcId="{7B6CDDA7-A4FD-4BC3-A91A-25A4E59E51A8}" destId="{8192AE80-D66F-478C-8283-6629052A1335}" srcOrd="0" destOrd="0" presId="urn:microsoft.com/office/officeart/2005/8/layout/radial5"/>
    <dgm:cxn modelId="{36DECB9E-4A2F-48D3-AB8E-4F6C7C472148}" type="presParOf" srcId="{7B6CDDA7-A4FD-4BC3-A91A-25A4E59E51A8}" destId="{6DA880C5-4FA5-4704-ABCE-D7736BF756D1}" srcOrd="1" destOrd="0" presId="urn:microsoft.com/office/officeart/2005/8/layout/radial5"/>
    <dgm:cxn modelId="{7F7AF685-F594-4C2B-A4E0-97248A3CB156}" type="presParOf" srcId="{6DA880C5-4FA5-4704-ABCE-D7736BF756D1}" destId="{ED445585-BE25-41DB-B0B8-F29C09CFF85E}" srcOrd="0" destOrd="0" presId="urn:microsoft.com/office/officeart/2005/8/layout/radial5"/>
    <dgm:cxn modelId="{EB2A5873-DC11-4B40-B653-25B966EB8A14}" type="presParOf" srcId="{7B6CDDA7-A4FD-4BC3-A91A-25A4E59E51A8}" destId="{DECF82FE-62C9-4881-A2D5-FF3145A0AEE8}" srcOrd="2" destOrd="0" presId="urn:microsoft.com/office/officeart/2005/8/layout/radial5"/>
    <dgm:cxn modelId="{4A7FF5E4-2EDE-4000-9EA4-64679B31BED9}" type="presParOf" srcId="{7B6CDDA7-A4FD-4BC3-A91A-25A4E59E51A8}" destId="{FA947A40-B23A-419B-8634-2B04CA9BDB99}" srcOrd="3" destOrd="0" presId="urn:microsoft.com/office/officeart/2005/8/layout/radial5"/>
    <dgm:cxn modelId="{F68B7325-A3F3-4534-8F12-44126AFD237A}" type="presParOf" srcId="{FA947A40-B23A-419B-8634-2B04CA9BDB99}" destId="{3030B26B-BF2A-46C3-A0F3-309F47657157}" srcOrd="0" destOrd="0" presId="urn:microsoft.com/office/officeart/2005/8/layout/radial5"/>
    <dgm:cxn modelId="{AD46FCDA-46A7-4BB0-AC45-0E81F0A3B8E2}" type="presParOf" srcId="{7B6CDDA7-A4FD-4BC3-A91A-25A4E59E51A8}" destId="{7D809607-1C8F-42CA-9261-302929527C73}" srcOrd="4" destOrd="0" presId="urn:microsoft.com/office/officeart/2005/8/layout/radial5"/>
    <dgm:cxn modelId="{9BE9E9C5-AC5D-4E2E-8ABC-54F061CBDFBF}" type="presParOf" srcId="{7B6CDDA7-A4FD-4BC3-A91A-25A4E59E51A8}" destId="{EA7D5DAF-7B92-48D9-84A7-713356B0DC71}" srcOrd="5" destOrd="0" presId="urn:microsoft.com/office/officeart/2005/8/layout/radial5"/>
    <dgm:cxn modelId="{92FC30EE-4491-4771-AD8E-4E6278FBB13F}" type="presParOf" srcId="{EA7D5DAF-7B92-48D9-84A7-713356B0DC71}" destId="{2C8BB0AC-0E13-4AAB-875A-E4988B3E7A08}" srcOrd="0" destOrd="0" presId="urn:microsoft.com/office/officeart/2005/8/layout/radial5"/>
    <dgm:cxn modelId="{8552B2CC-7022-4686-BA26-48FC0FB302B7}" type="presParOf" srcId="{7B6CDDA7-A4FD-4BC3-A91A-25A4E59E51A8}" destId="{DEA3807C-40DB-458D-8725-6DDAC2140921}" srcOrd="6" destOrd="0" presId="urn:microsoft.com/office/officeart/2005/8/layout/radial5"/>
    <dgm:cxn modelId="{C8EFE5CB-2AFB-4AE8-B6CE-BC12F2A4B1DC}" type="presParOf" srcId="{7B6CDDA7-A4FD-4BC3-A91A-25A4E59E51A8}" destId="{0F1A1BA9-FE4B-4B0F-8D20-1F133846D407}" srcOrd="7" destOrd="0" presId="urn:microsoft.com/office/officeart/2005/8/layout/radial5"/>
    <dgm:cxn modelId="{E659DDBF-44F4-45F8-9C35-F2BCB5C25E08}" type="presParOf" srcId="{0F1A1BA9-FE4B-4B0F-8D20-1F133846D407}" destId="{9FF08A86-F90C-4E22-9ECB-BFF2850037FA}" srcOrd="0" destOrd="0" presId="urn:microsoft.com/office/officeart/2005/8/layout/radial5"/>
    <dgm:cxn modelId="{848BD0E5-6076-4FF5-8AC1-DA56C2679466}" type="presParOf" srcId="{7B6CDDA7-A4FD-4BC3-A91A-25A4E59E51A8}" destId="{D3B89207-04B7-4BB5-A3D9-64098C31F7AE}" srcOrd="8" destOrd="0" presId="urn:microsoft.com/office/officeart/2005/8/layout/radial5"/>
    <dgm:cxn modelId="{C14865F8-F228-4C29-88CE-B7A14586314C}" type="presParOf" srcId="{7B6CDDA7-A4FD-4BC3-A91A-25A4E59E51A8}" destId="{12E1D7A7-4DD3-43BC-961B-E1826571817B}" srcOrd="9" destOrd="0" presId="urn:microsoft.com/office/officeart/2005/8/layout/radial5"/>
    <dgm:cxn modelId="{14CE5764-AA2C-4306-8295-66B75D832E2A}" type="presParOf" srcId="{12E1D7A7-4DD3-43BC-961B-E1826571817B}" destId="{43675F22-F99A-423B-BFFF-3765DBF37416}" srcOrd="0" destOrd="0" presId="urn:microsoft.com/office/officeart/2005/8/layout/radial5"/>
    <dgm:cxn modelId="{D35DCF28-04C8-4AE8-A15E-F51061B5B343}" type="presParOf" srcId="{7B6CDDA7-A4FD-4BC3-A91A-25A4E59E51A8}" destId="{8A767F3D-68F4-4D3A-9827-BFB04E0765F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CDBAF2-B1CA-4062-AE4E-62648E18923E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108053-CAA5-482B-9914-760C3956A5B9}">
      <dgm:prSet phldrT="[Текст]" phldr="1"/>
      <dgm:spPr/>
      <dgm:t>
        <a:bodyPr/>
        <a:lstStyle/>
        <a:p>
          <a:endParaRPr lang="ru-RU" dirty="0"/>
        </a:p>
      </dgm:t>
    </dgm:pt>
    <dgm:pt modelId="{B702F085-AA41-461C-9D93-00C85E9B9657}" type="parTrans" cxnId="{A8077A00-4B23-4087-AE1B-82184B767EFE}">
      <dgm:prSet/>
      <dgm:spPr/>
      <dgm:t>
        <a:bodyPr/>
        <a:lstStyle/>
        <a:p>
          <a:endParaRPr lang="ru-RU"/>
        </a:p>
      </dgm:t>
    </dgm:pt>
    <dgm:pt modelId="{880CD7FA-69DC-4701-A100-96DA97FA354C}" type="sibTrans" cxnId="{A8077A00-4B23-4087-AE1B-82184B767EFE}">
      <dgm:prSet/>
      <dgm:spPr/>
      <dgm:t>
        <a:bodyPr/>
        <a:lstStyle/>
        <a:p>
          <a:endParaRPr lang="ru-RU"/>
        </a:p>
      </dgm:t>
    </dgm:pt>
    <dgm:pt modelId="{370ABD86-BB97-47EF-B9F3-D05D655449BC}">
      <dgm:prSet phldrT="[Текст]" phldr="1"/>
      <dgm:spPr/>
      <dgm:t>
        <a:bodyPr/>
        <a:lstStyle/>
        <a:p>
          <a:endParaRPr lang="ru-RU" dirty="0"/>
        </a:p>
      </dgm:t>
    </dgm:pt>
    <dgm:pt modelId="{562A2EAE-9AC8-4465-8194-E902D9EAEAC1}" type="parTrans" cxnId="{312A4476-1691-4D5D-8384-0487D98B9968}">
      <dgm:prSet/>
      <dgm:spPr/>
      <dgm:t>
        <a:bodyPr/>
        <a:lstStyle/>
        <a:p>
          <a:endParaRPr lang="ru-RU"/>
        </a:p>
      </dgm:t>
    </dgm:pt>
    <dgm:pt modelId="{6B73C881-446E-44C6-8954-FE9697B0855B}" type="sibTrans" cxnId="{312A4476-1691-4D5D-8384-0487D98B9968}">
      <dgm:prSet/>
      <dgm:spPr/>
      <dgm:t>
        <a:bodyPr/>
        <a:lstStyle/>
        <a:p>
          <a:endParaRPr lang="ru-RU"/>
        </a:p>
      </dgm:t>
    </dgm:pt>
    <dgm:pt modelId="{F72C41CD-5ADC-4D00-8C6A-53A4D2B88730}">
      <dgm:prSet phldrT="[Текст]" phldr="1"/>
      <dgm:spPr/>
      <dgm:t>
        <a:bodyPr/>
        <a:lstStyle/>
        <a:p>
          <a:endParaRPr lang="ru-RU"/>
        </a:p>
      </dgm:t>
    </dgm:pt>
    <dgm:pt modelId="{1710B131-3C2A-4474-B3E8-66CE19A5B8CA}" type="parTrans" cxnId="{FA89A2F5-BB73-4016-9982-B4668E6B0652}">
      <dgm:prSet/>
      <dgm:spPr/>
      <dgm:t>
        <a:bodyPr/>
        <a:lstStyle/>
        <a:p>
          <a:endParaRPr lang="ru-RU"/>
        </a:p>
      </dgm:t>
    </dgm:pt>
    <dgm:pt modelId="{197C96A2-EA6D-4C03-B290-A0FA076B93EE}" type="sibTrans" cxnId="{FA89A2F5-BB73-4016-9982-B4668E6B0652}">
      <dgm:prSet/>
      <dgm:spPr/>
      <dgm:t>
        <a:bodyPr/>
        <a:lstStyle/>
        <a:p>
          <a:endParaRPr lang="ru-RU"/>
        </a:p>
      </dgm:t>
    </dgm:pt>
    <dgm:pt modelId="{5DF5B7D5-1959-4E9B-8CF4-6E276FEF4018}">
      <dgm:prSet phldrT="[Текст]" phldr="1"/>
      <dgm:spPr/>
      <dgm:t>
        <a:bodyPr/>
        <a:lstStyle/>
        <a:p>
          <a:endParaRPr lang="ru-RU" dirty="0"/>
        </a:p>
      </dgm:t>
    </dgm:pt>
    <dgm:pt modelId="{3119B33E-EF5F-41A9-ABCB-6BDC05DABDB7}" type="parTrans" cxnId="{8BEF4902-0DE1-4FB0-8DA7-708EE571617D}">
      <dgm:prSet/>
      <dgm:spPr/>
      <dgm:t>
        <a:bodyPr/>
        <a:lstStyle/>
        <a:p>
          <a:endParaRPr lang="ru-RU"/>
        </a:p>
      </dgm:t>
    </dgm:pt>
    <dgm:pt modelId="{600F1DB5-B6BC-49C8-B9CA-123D1E2C7DF9}" type="sibTrans" cxnId="{8BEF4902-0DE1-4FB0-8DA7-708EE571617D}">
      <dgm:prSet/>
      <dgm:spPr/>
      <dgm:t>
        <a:bodyPr/>
        <a:lstStyle/>
        <a:p>
          <a:endParaRPr lang="ru-RU"/>
        </a:p>
      </dgm:t>
    </dgm:pt>
    <dgm:pt modelId="{D7D6978C-F988-42F4-9868-7175BA177D89}">
      <dgm:prSet phldrT="[Текст]" phldr="1"/>
      <dgm:spPr/>
      <dgm:t>
        <a:bodyPr/>
        <a:lstStyle/>
        <a:p>
          <a:endParaRPr lang="ru-RU" dirty="0"/>
        </a:p>
      </dgm:t>
    </dgm:pt>
    <dgm:pt modelId="{26143C90-FD2B-470D-ACB7-DDF5DA606E62}" type="parTrans" cxnId="{B9DA9C96-E404-48D0-BA43-731BD69E35F0}">
      <dgm:prSet/>
      <dgm:spPr/>
      <dgm:t>
        <a:bodyPr/>
        <a:lstStyle/>
        <a:p>
          <a:endParaRPr lang="ru-RU"/>
        </a:p>
      </dgm:t>
    </dgm:pt>
    <dgm:pt modelId="{373D94AA-6028-4C33-8A83-86381A0F161D}" type="sibTrans" cxnId="{B9DA9C96-E404-48D0-BA43-731BD69E35F0}">
      <dgm:prSet/>
      <dgm:spPr/>
      <dgm:t>
        <a:bodyPr/>
        <a:lstStyle/>
        <a:p>
          <a:endParaRPr lang="ru-RU"/>
        </a:p>
      </dgm:t>
    </dgm:pt>
    <dgm:pt modelId="{925A3E7F-2AD7-453D-A7E4-D86C350A9B1D}">
      <dgm:prSet/>
      <dgm:spPr/>
      <dgm:t>
        <a:bodyPr/>
        <a:lstStyle/>
        <a:p>
          <a:endParaRPr lang="ru-RU"/>
        </a:p>
      </dgm:t>
    </dgm:pt>
    <dgm:pt modelId="{9BC5B7EE-798D-4FB8-B984-B71A98E2663E}" type="parTrans" cxnId="{DD3FD978-3E56-49EE-86E9-C9250983395A}">
      <dgm:prSet/>
      <dgm:spPr/>
      <dgm:t>
        <a:bodyPr/>
        <a:lstStyle/>
        <a:p>
          <a:endParaRPr lang="ru-RU"/>
        </a:p>
      </dgm:t>
    </dgm:pt>
    <dgm:pt modelId="{305C0B73-1871-4794-B632-B36E87BA5543}" type="sibTrans" cxnId="{DD3FD978-3E56-49EE-86E9-C9250983395A}">
      <dgm:prSet/>
      <dgm:spPr/>
      <dgm:t>
        <a:bodyPr/>
        <a:lstStyle/>
        <a:p>
          <a:endParaRPr lang="ru-RU"/>
        </a:p>
      </dgm:t>
    </dgm:pt>
    <dgm:pt modelId="{9FDCAF06-D2EE-4362-9B3F-42217B4B8198}">
      <dgm:prSet/>
      <dgm:spPr/>
      <dgm:t>
        <a:bodyPr/>
        <a:lstStyle/>
        <a:p>
          <a:endParaRPr lang="ru-RU"/>
        </a:p>
      </dgm:t>
    </dgm:pt>
    <dgm:pt modelId="{19F27F3D-D947-4960-A40B-CD8464FFE9FB}" type="parTrans" cxnId="{6A57E315-1A8B-45E8-8B4D-DA13D131C5CD}">
      <dgm:prSet/>
      <dgm:spPr/>
      <dgm:t>
        <a:bodyPr/>
        <a:lstStyle/>
        <a:p>
          <a:endParaRPr lang="ru-RU"/>
        </a:p>
      </dgm:t>
    </dgm:pt>
    <dgm:pt modelId="{97794D10-E9B9-4AE7-BA9A-154AC4A7C799}" type="sibTrans" cxnId="{6A57E315-1A8B-45E8-8B4D-DA13D131C5CD}">
      <dgm:prSet/>
      <dgm:spPr/>
      <dgm:t>
        <a:bodyPr/>
        <a:lstStyle/>
        <a:p>
          <a:endParaRPr lang="ru-RU"/>
        </a:p>
      </dgm:t>
    </dgm:pt>
    <dgm:pt modelId="{58E1E029-7A9F-40B0-AAA2-3FDD19160C13}" type="pres">
      <dgm:prSet presAssocID="{0BCDBAF2-B1CA-4062-AE4E-62648E1892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1DDF3-2EC0-480B-A228-B84544706F50}" type="pres">
      <dgm:prSet presAssocID="{64108053-CAA5-482B-9914-760C3956A5B9}" presName="centerShape" presStyleLbl="node0" presStyleIdx="0" presStyleCnt="1"/>
      <dgm:spPr/>
      <dgm:t>
        <a:bodyPr/>
        <a:lstStyle/>
        <a:p>
          <a:endParaRPr lang="ru-RU"/>
        </a:p>
      </dgm:t>
    </dgm:pt>
    <dgm:pt modelId="{179AD9F3-2C41-4549-8B3F-F4A86CCB3B48}" type="pres">
      <dgm:prSet presAssocID="{562A2EAE-9AC8-4465-8194-E902D9EAEAC1}" presName="Name9" presStyleLbl="parChTrans1D2" presStyleIdx="0" presStyleCnt="6"/>
      <dgm:spPr/>
      <dgm:t>
        <a:bodyPr/>
        <a:lstStyle/>
        <a:p>
          <a:endParaRPr lang="ru-RU"/>
        </a:p>
      </dgm:t>
    </dgm:pt>
    <dgm:pt modelId="{E2919BCC-D393-42DE-995E-409EA57AB869}" type="pres">
      <dgm:prSet presAssocID="{562A2EAE-9AC8-4465-8194-E902D9EAEAC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8F19B36-23A1-46E5-8AF2-9F65B9D80CCF}" type="pres">
      <dgm:prSet presAssocID="{370ABD86-BB97-47EF-B9F3-D05D655449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53266-4E5B-47B1-B8DD-5114A70BF1FC}" type="pres">
      <dgm:prSet presAssocID="{9BC5B7EE-798D-4FB8-B984-B71A98E2663E}" presName="Name9" presStyleLbl="parChTrans1D2" presStyleIdx="1" presStyleCnt="6"/>
      <dgm:spPr/>
      <dgm:t>
        <a:bodyPr/>
        <a:lstStyle/>
        <a:p>
          <a:endParaRPr lang="ru-RU"/>
        </a:p>
      </dgm:t>
    </dgm:pt>
    <dgm:pt modelId="{CDC50A6D-AE69-4378-AE49-6360AAB7D85B}" type="pres">
      <dgm:prSet presAssocID="{9BC5B7EE-798D-4FB8-B984-B71A98E2663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5A88F28-AD43-462A-90F0-84B1B15DB6F4}" type="pres">
      <dgm:prSet presAssocID="{925A3E7F-2AD7-453D-A7E4-D86C350A9B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9DD3-B8E2-4842-9456-3B21CF9BF450}" type="pres">
      <dgm:prSet presAssocID="{19F27F3D-D947-4960-A40B-CD8464FFE9FB}" presName="Name9" presStyleLbl="parChTrans1D2" presStyleIdx="2" presStyleCnt="6"/>
      <dgm:spPr/>
      <dgm:t>
        <a:bodyPr/>
        <a:lstStyle/>
        <a:p>
          <a:endParaRPr lang="ru-RU"/>
        </a:p>
      </dgm:t>
    </dgm:pt>
    <dgm:pt modelId="{02D70B31-3F90-4704-93A8-D4A3B663F560}" type="pres">
      <dgm:prSet presAssocID="{19F27F3D-D947-4960-A40B-CD8464FFE9F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EA6278F-B546-42F3-84C0-432309D7F5D6}" type="pres">
      <dgm:prSet presAssocID="{9FDCAF06-D2EE-4362-9B3F-42217B4B81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3E4F-C40A-4C25-8401-BF57EA83B83C}" type="pres">
      <dgm:prSet presAssocID="{1710B131-3C2A-4474-B3E8-66CE19A5B8CA}" presName="Name9" presStyleLbl="parChTrans1D2" presStyleIdx="3" presStyleCnt="6"/>
      <dgm:spPr/>
      <dgm:t>
        <a:bodyPr/>
        <a:lstStyle/>
        <a:p>
          <a:endParaRPr lang="ru-RU"/>
        </a:p>
      </dgm:t>
    </dgm:pt>
    <dgm:pt modelId="{66DDEEDF-487B-4DAA-AE64-37226A3704A6}" type="pres">
      <dgm:prSet presAssocID="{1710B131-3C2A-4474-B3E8-66CE19A5B8C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F2274C6-7110-4B10-8A88-0A5A9A02CDE1}" type="pres">
      <dgm:prSet presAssocID="{F72C41CD-5ADC-4D00-8C6A-53A4D2B887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3058A-848E-4A93-A45D-F334E6303DA7}" type="pres">
      <dgm:prSet presAssocID="{3119B33E-EF5F-41A9-ABCB-6BDC05DABDB7}" presName="Name9" presStyleLbl="parChTrans1D2" presStyleIdx="4" presStyleCnt="6"/>
      <dgm:spPr/>
      <dgm:t>
        <a:bodyPr/>
        <a:lstStyle/>
        <a:p>
          <a:endParaRPr lang="ru-RU"/>
        </a:p>
      </dgm:t>
    </dgm:pt>
    <dgm:pt modelId="{AA0C1A94-6752-424C-8627-C459F074C0A4}" type="pres">
      <dgm:prSet presAssocID="{3119B33E-EF5F-41A9-ABCB-6BDC05DABDB7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A813FAE-F38C-44D8-AD1E-442C25D7B02D}" type="pres">
      <dgm:prSet presAssocID="{5DF5B7D5-1959-4E9B-8CF4-6E276FEF40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C1961-5747-40A0-91E6-55CBD7350FB9}" type="pres">
      <dgm:prSet presAssocID="{26143C90-FD2B-470D-ACB7-DDF5DA606E62}" presName="Name9" presStyleLbl="parChTrans1D2" presStyleIdx="5" presStyleCnt="6"/>
      <dgm:spPr/>
      <dgm:t>
        <a:bodyPr/>
        <a:lstStyle/>
        <a:p>
          <a:endParaRPr lang="ru-RU"/>
        </a:p>
      </dgm:t>
    </dgm:pt>
    <dgm:pt modelId="{D4978E91-6371-418A-95F2-06DFB4E05F40}" type="pres">
      <dgm:prSet presAssocID="{26143C90-FD2B-470D-ACB7-DDF5DA606E6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528E558-E0F5-4A21-A3B6-D77F37F5B020}" type="pres">
      <dgm:prSet presAssocID="{D7D6978C-F988-42F4-9868-7175BA177D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123964-4B1E-4EE2-BE9C-076AE5FCB38C}" type="presOf" srcId="{3119B33E-EF5F-41A9-ABCB-6BDC05DABDB7}" destId="{8C73058A-848E-4A93-A45D-F334E6303DA7}" srcOrd="0" destOrd="0" presId="urn:microsoft.com/office/officeart/2005/8/layout/radial1"/>
    <dgm:cxn modelId="{7E3FC95C-04C5-45D6-8917-D863DCE72B5F}" type="presOf" srcId="{0BCDBAF2-B1CA-4062-AE4E-62648E18923E}" destId="{58E1E029-7A9F-40B0-AAA2-3FDD19160C13}" srcOrd="0" destOrd="0" presId="urn:microsoft.com/office/officeart/2005/8/layout/radial1"/>
    <dgm:cxn modelId="{8BEF4902-0DE1-4FB0-8DA7-708EE571617D}" srcId="{64108053-CAA5-482B-9914-760C3956A5B9}" destId="{5DF5B7D5-1959-4E9B-8CF4-6E276FEF4018}" srcOrd="4" destOrd="0" parTransId="{3119B33E-EF5F-41A9-ABCB-6BDC05DABDB7}" sibTransId="{600F1DB5-B6BC-49C8-B9CA-123D1E2C7DF9}"/>
    <dgm:cxn modelId="{312A4476-1691-4D5D-8384-0487D98B9968}" srcId="{64108053-CAA5-482B-9914-760C3956A5B9}" destId="{370ABD86-BB97-47EF-B9F3-D05D655449BC}" srcOrd="0" destOrd="0" parTransId="{562A2EAE-9AC8-4465-8194-E902D9EAEAC1}" sibTransId="{6B73C881-446E-44C6-8954-FE9697B0855B}"/>
    <dgm:cxn modelId="{D562105E-49B7-4709-9517-B9B8294638FB}" type="presOf" srcId="{5DF5B7D5-1959-4E9B-8CF4-6E276FEF4018}" destId="{1A813FAE-F38C-44D8-AD1E-442C25D7B02D}" srcOrd="0" destOrd="0" presId="urn:microsoft.com/office/officeart/2005/8/layout/radial1"/>
    <dgm:cxn modelId="{B0ABDE79-8C5E-45A0-8C7B-BA44CBDB267B}" type="presOf" srcId="{D7D6978C-F988-42F4-9868-7175BA177D89}" destId="{E528E558-E0F5-4A21-A3B6-D77F37F5B020}" srcOrd="0" destOrd="0" presId="urn:microsoft.com/office/officeart/2005/8/layout/radial1"/>
    <dgm:cxn modelId="{5A7D5BF4-71B5-48A6-A2CC-495829214F71}" type="presOf" srcId="{F72C41CD-5ADC-4D00-8C6A-53A4D2B88730}" destId="{1F2274C6-7110-4B10-8A88-0A5A9A02CDE1}" srcOrd="0" destOrd="0" presId="urn:microsoft.com/office/officeart/2005/8/layout/radial1"/>
    <dgm:cxn modelId="{4AAE3BF1-6B02-4830-841B-C993049D0C16}" type="presOf" srcId="{3119B33E-EF5F-41A9-ABCB-6BDC05DABDB7}" destId="{AA0C1A94-6752-424C-8627-C459F074C0A4}" srcOrd="1" destOrd="0" presId="urn:microsoft.com/office/officeart/2005/8/layout/radial1"/>
    <dgm:cxn modelId="{6DE6AED7-68F7-4D76-A2DB-849A0899B30F}" type="presOf" srcId="{19F27F3D-D947-4960-A40B-CD8464FFE9FB}" destId="{02D70B31-3F90-4704-93A8-D4A3B663F560}" srcOrd="1" destOrd="0" presId="urn:microsoft.com/office/officeart/2005/8/layout/radial1"/>
    <dgm:cxn modelId="{A9A193FF-CB0E-4325-8505-DE03F10AD032}" type="presOf" srcId="{9BC5B7EE-798D-4FB8-B984-B71A98E2663E}" destId="{17253266-4E5B-47B1-B8DD-5114A70BF1FC}" srcOrd="0" destOrd="0" presId="urn:microsoft.com/office/officeart/2005/8/layout/radial1"/>
    <dgm:cxn modelId="{DD3FD978-3E56-49EE-86E9-C9250983395A}" srcId="{64108053-CAA5-482B-9914-760C3956A5B9}" destId="{925A3E7F-2AD7-453D-A7E4-D86C350A9B1D}" srcOrd="1" destOrd="0" parTransId="{9BC5B7EE-798D-4FB8-B984-B71A98E2663E}" sibTransId="{305C0B73-1871-4794-B632-B36E87BA5543}"/>
    <dgm:cxn modelId="{D5D28709-3CCD-48E1-8454-883F1D7B5C38}" type="presOf" srcId="{925A3E7F-2AD7-453D-A7E4-D86C350A9B1D}" destId="{15A88F28-AD43-462A-90F0-84B1B15DB6F4}" srcOrd="0" destOrd="0" presId="urn:microsoft.com/office/officeart/2005/8/layout/radial1"/>
    <dgm:cxn modelId="{73645FA2-BC2D-444B-86AB-9BED481E60FB}" type="presOf" srcId="{1710B131-3C2A-4474-B3E8-66CE19A5B8CA}" destId="{66DDEEDF-487B-4DAA-AE64-37226A3704A6}" srcOrd="1" destOrd="0" presId="urn:microsoft.com/office/officeart/2005/8/layout/radial1"/>
    <dgm:cxn modelId="{E5387BCD-CFAD-4E44-89CE-D08EABAD374F}" type="presOf" srcId="{26143C90-FD2B-470D-ACB7-DDF5DA606E62}" destId="{D89C1961-5747-40A0-91E6-55CBD7350FB9}" srcOrd="0" destOrd="0" presId="urn:microsoft.com/office/officeart/2005/8/layout/radial1"/>
    <dgm:cxn modelId="{F67A2BB3-5588-485F-AE0D-0E5CEF6DE22D}" type="presOf" srcId="{562A2EAE-9AC8-4465-8194-E902D9EAEAC1}" destId="{179AD9F3-2C41-4549-8B3F-F4A86CCB3B48}" srcOrd="0" destOrd="0" presId="urn:microsoft.com/office/officeart/2005/8/layout/radial1"/>
    <dgm:cxn modelId="{5EB9377D-DA2A-4391-9FC4-7B39EDB96BCC}" type="presOf" srcId="{19F27F3D-D947-4960-A40B-CD8464FFE9FB}" destId="{80209DD3-B8E2-4842-9456-3B21CF9BF450}" srcOrd="0" destOrd="0" presId="urn:microsoft.com/office/officeart/2005/8/layout/radial1"/>
    <dgm:cxn modelId="{D8B2B3BD-C02C-4BCF-BC31-DF2DA498B895}" type="presOf" srcId="{64108053-CAA5-482B-9914-760C3956A5B9}" destId="{DA21DDF3-2EC0-480B-A228-B84544706F50}" srcOrd="0" destOrd="0" presId="urn:microsoft.com/office/officeart/2005/8/layout/radial1"/>
    <dgm:cxn modelId="{A8077A00-4B23-4087-AE1B-82184B767EFE}" srcId="{0BCDBAF2-B1CA-4062-AE4E-62648E18923E}" destId="{64108053-CAA5-482B-9914-760C3956A5B9}" srcOrd="0" destOrd="0" parTransId="{B702F085-AA41-461C-9D93-00C85E9B9657}" sibTransId="{880CD7FA-69DC-4701-A100-96DA97FA354C}"/>
    <dgm:cxn modelId="{A8575F9C-2A95-4289-9ABF-D44482AB53FB}" type="presOf" srcId="{9FDCAF06-D2EE-4362-9B3F-42217B4B8198}" destId="{1EA6278F-B546-42F3-84C0-432309D7F5D6}" srcOrd="0" destOrd="0" presId="urn:microsoft.com/office/officeart/2005/8/layout/radial1"/>
    <dgm:cxn modelId="{6A57E315-1A8B-45E8-8B4D-DA13D131C5CD}" srcId="{64108053-CAA5-482B-9914-760C3956A5B9}" destId="{9FDCAF06-D2EE-4362-9B3F-42217B4B8198}" srcOrd="2" destOrd="0" parTransId="{19F27F3D-D947-4960-A40B-CD8464FFE9FB}" sibTransId="{97794D10-E9B9-4AE7-BA9A-154AC4A7C799}"/>
    <dgm:cxn modelId="{B471BC4F-2698-4236-9507-09C43AD31B15}" type="presOf" srcId="{370ABD86-BB97-47EF-B9F3-D05D655449BC}" destId="{48F19B36-23A1-46E5-8AF2-9F65B9D80CCF}" srcOrd="0" destOrd="0" presId="urn:microsoft.com/office/officeart/2005/8/layout/radial1"/>
    <dgm:cxn modelId="{FA89A2F5-BB73-4016-9982-B4668E6B0652}" srcId="{64108053-CAA5-482B-9914-760C3956A5B9}" destId="{F72C41CD-5ADC-4D00-8C6A-53A4D2B88730}" srcOrd="3" destOrd="0" parTransId="{1710B131-3C2A-4474-B3E8-66CE19A5B8CA}" sibTransId="{197C96A2-EA6D-4C03-B290-A0FA076B93EE}"/>
    <dgm:cxn modelId="{B9DA9C96-E404-48D0-BA43-731BD69E35F0}" srcId="{64108053-CAA5-482B-9914-760C3956A5B9}" destId="{D7D6978C-F988-42F4-9868-7175BA177D89}" srcOrd="5" destOrd="0" parTransId="{26143C90-FD2B-470D-ACB7-DDF5DA606E62}" sibTransId="{373D94AA-6028-4C33-8A83-86381A0F161D}"/>
    <dgm:cxn modelId="{D7698C25-5691-4B63-B91E-B5BB288561FA}" type="presOf" srcId="{26143C90-FD2B-470D-ACB7-DDF5DA606E62}" destId="{D4978E91-6371-418A-95F2-06DFB4E05F40}" srcOrd="1" destOrd="0" presId="urn:microsoft.com/office/officeart/2005/8/layout/radial1"/>
    <dgm:cxn modelId="{2207C39F-9714-4698-AF5F-0D1DA00D605E}" type="presOf" srcId="{1710B131-3C2A-4474-B3E8-66CE19A5B8CA}" destId="{A99F3E4F-C40A-4C25-8401-BF57EA83B83C}" srcOrd="0" destOrd="0" presId="urn:microsoft.com/office/officeart/2005/8/layout/radial1"/>
    <dgm:cxn modelId="{14D1248A-CB17-4DCE-845B-D4F5EF2C4E96}" type="presOf" srcId="{562A2EAE-9AC8-4465-8194-E902D9EAEAC1}" destId="{E2919BCC-D393-42DE-995E-409EA57AB869}" srcOrd="1" destOrd="0" presId="urn:microsoft.com/office/officeart/2005/8/layout/radial1"/>
    <dgm:cxn modelId="{B49178BD-17A4-4271-9CC6-CE9FE9389EF1}" type="presOf" srcId="{9BC5B7EE-798D-4FB8-B984-B71A98E2663E}" destId="{CDC50A6D-AE69-4378-AE49-6360AAB7D85B}" srcOrd="1" destOrd="0" presId="urn:microsoft.com/office/officeart/2005/8/layout/radial1"/>
    <dgm:cxn modelId="{F97543E4-5901-4667-8894-8AFC5B8B1449}" type="presParOf" srcId="{58E1E029-7A9F-40B0-AAA2-3FDD19160C13}" destId="{DA21DDF3-2EC0-480B-A228-B84544706F50}" srcOrd="0" destOrd="0" presId="urn:microsoft.com/office/officeart/2005/8/layout/radial1"/>
    <dgm:cxn modelId="{4D1BE4DB-F450-4237-B3DA-77FFB8B56B61}" type="presParOf" srcId="{58E1E029-7A9F-40B0-AAA2-3FDD19160C13}" destId="{179AD9F3-2C41-4549-8B3F-F4A86CCB3B48}" srcOrd="1" destOrd="0" presId="urn:microsoft.com/office/officeart/2005/8/layout/radial1"/>
    <dgm:cxn modelId="{75C50A46-649D-4637-834A-85E68EBC09F9}" type="presParOf" srcId="{179AD9F3-2C41-4549-8B3F-F4A86CCB3B48}" destId="{E2919BCC-D393-42DE-995E-409EA57AB869}" srcOrd="0" destOrd="0" presId="urn:microsoft.com/office/officeart/2005/8/layout/radial1"/>
    <dgm:cxn modelId="{C7654AED-59E1-4318-A187-0E699E37E621}" type="presParOf" srcId="{58E1E029-7A9F-40B0-AAA2-3FDD19160C13}" destId="{48F19B36-23A1-46E5-8AF2-9F65B9D80CCF}" srcOrd="2" destOrd="0" presId="urn:microsoft.com/office/officeart/2005/8/layout/radial1"/>
    <dgm:cxn modelId="{5C2FE69B-BCB7-4163-B896-269F058D3E7D}" type="presParOf" srcId="{58E1E029-7A9F-40B0-AAA2-3FDD19160C13}" destId="{17253266-4E5B-47B1-B8DD-5114A70BF1FC}" srcOrd="3" destOrd="0" presId="urn:microsoft.com/office/officeart/2005/8/layout/radial1"/>
    <dgm:cxn modelId="{66136C3F-FA85-44E7-998F-B32A9D7F2399}" type="presParOf" srcId="{17253266-4E5B-47B1-B8DD-5114A70BF1FC}" destId="{CDC50A6D-AE69-4378-AE49-6360AAB7D85B}" srcOrd="0" destOrd="0" presId="urn:microsoft.com/office/officeart/2005/8/layout/radial1"/>
    <dgm:cxn modelId="{5E59CC27-A551-4B00-BBB2-10A6A941FE8F}" type="presParOf" srcId="{58E1E029-7A9F-40B0-AAA2-3FDD19160C13}" destId="{15A88F28-AD43-462A-90F0-84B1B15DB6F4}" srcOrd="4" destOrd="0" presId="urn:microsoft.com/office/officeart/2005/8/layout/radial1"/>
    <dgm:cxn modelId="{E84E76D8-69CA-4DF1-9653-7A24B1B26472}" type="presParOf" srcId="{58E1E029-7A9F-40B0-AAA2-3FDD19160C13}" destId="{80209DD3-B8E2-4842-9456-3B21CF9BF450}" srcOrd="5" destOrd="0" presId="urn:microsoft.com/office/officeart/2005/8/layout/radial1"/>
    <dgm:cxn modelId="{250CD56D-F912-454C-95C1-EFB83B3A6790}" type="presParOf" srcId="{80209DD3-B8E2-4842-9456-3B21CF9BF450}" destId="{02D70B31-3F90-4704-93A8-D4A3B663F560}" srcOrd="0" destOrd="0" presId="urn:microsoft.com/office/officeart/2005/8/layout/radial1"/>
    <dgm:cxn modelId="{43C0F6C7-C7E6-4F89-BF36-0F514794FB4E}" type="presParOf" srcId="{58E1E029-7A9F-40B0-AAA2-3FDD19160C13}" destId="{1EA6278F-B546-42F3-84C0-432309D7F5D6}" srcOrd="6" destOrd="0" presId="urn:microsoft.com/office/officeart/2005/8/layout/radial1"/>
    <dgm:cxn modelId="{01778EC6-BC74-487A-9A28-E0F286B5E6CE}" type="presParOf" srcId="{58E1E029-7A9F-40B0-AAA2-3FDD19160C13}" destId="{A99F3E4F-C40A-4C25-8401-BF57EA83B83C}" srcOrd="7" destOrd="0" presId="urn:microsoft.com/office/officeart/2005/8/layout/radial1"/>
    <dgm:cxn modelId="{F70079D7-C588-43B7-BA2F-430F15DE3C32}" type="presParOf" srcId="{A99F3E4F-C40A-4C25-8401-BF57EA83B83C}" destId="{66DDEEDF-487B-4DAA-AE64-37226A3704A6}" srcOrd="0" destOrd="0" presId="urn:microsoft.com/office/officeart/2005/8/layout/radial1"/>
    <dgm:cxn modelId="{C9E1337A-3465-457C-A7C5-3EEA530E2097}" type="presParOf" srcId="{58E1E029-7A9F-40B0-AAA2-3FDD19160C13}" destId="{1F2274C6-7110-4B10-8A88-0A5A9A02CDE1}" srcOrd="8" destOrd="0" presId="urn:microsoft.com/office/officeart/2005/8/layout/radial1"/>
    <dgm:cxn modelId="{3A7EE2A9-EF61-4834-856C-DB6B78765F96}" type="presParOf" srcId="{58E1E029-7A9F-40B0-AAA2-3FDD19160C13}" destId="{8C73058A-848E-4A93-A45D-F334E6303DA7}" srcOrd="9" destOrd="0" presId="urn:microsoft.com/office/officeart/2005/8/layout/radial1"/>
    <dgm:cxn modelId="{6D1A908E-FCAB-4331-A2EC-2F2A1AC33E8A}" type="presParOf" srcId="{8C73058A-848E-4A93-A45D-F334E6303DA7}" destId="{AA0C1A94-6752-424C-8627-C459F074C0A4}" srcOrd="0" destOrd="0" presId="urn:microsoft.com/office/officeart/2005/8/layout/radial1"/>
    <dgm:cxn modelId="{8F2CF6FC-05CE-422D-A115-B50DD7F6200C}" type="presParOf" srcId="{58E1E029-7A9F-40B0-AAA2-3FDD19160C13}" destId="{1A813FAE-F38C-44D8-AD1E-442C25D7B02D}" srcOrd="10" destOrd="0" presId="urn:microsoft.com/office/officeart/2005/8/layout/radial1"/>
    <dgm:cxn modelId="{E1BF1DBE-32AD-4E22-8367-C3D76F875C5F}" type="presParOf" srcId="{58E1E029-7A9F-40B0-AAA2-3FDD19160C13}" destId="{D89C1961-5747-40A0-91E6-55CBD7350FB9}" srcOrd="11" destOrd="0" presId="urn:microsoft.com/office/officeart/2005/8/layout/radial1"/>
    <dgm:cxn modelId="{5D2E5A48-2D47-4473-8746-5DAF733FF61C}" type="presParOf" srcId="{D89C1961-5747-40A0-91E6-55CBD7350FB9}" destId="{D4978E91-6371-418A-95F2-06DFB4E05F40}" srcOrd="0" destOrd="0" presId="urn:microsoft.com/office/officeart/2005/8/layout/radial1"/>
    <dgm:cxn modelId="{F5A971F5-9984-4C78-A6E8-DDDA37193970}" type="presParOf" srcId="{58E1E029-7A9F-40B0-AAA2-3FDD19160C13}" destId="{E528E558-E0F5-4A21-A3B6-D77F37F5B02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BF241C-BDB2-42EA-9AFC-1D4777A80A8D}" type="doc">
      <dgm:prSet loTypeId="urn:microsoft.com/office/officeart/2005/8/layout/radia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1A46669-7010-42FA-B025-E2FCF6BA8E31}">
      <dgm:prSet phldrT="[Текст]" phldr="1"/>
      <dgm:spPr/>
      <dgm:t>
        <a:bodyPr/>
        <a:lstStyle/>
        <a:p>
          <a:endParaRPr lang="ru-RU"/>
        </a:p>
      </dgm:t>
    </dgm:pt>
    <dgm:pt modelId="{0BA4A624-CC14-4CE7-A7C3-7AFB30BD4245}" type="parTrans" cxnId="{8E46F40F-01A7-44B0-B5FC-6EF4315A1E24}">
      <dgm:prSet/>
      <dgm:spPr/>
      <dgm:t>
        <a:bodyPr/>
        <a:lstStyle/>
        <a:p>
          <a:endParaRPr lang="ru-RU"/>
        </a:p>
      </dgm:t>
    </dgm:pt>
    <dgm:pt modelId="{232B3C90-DF7A-4196-A1B9-CE3C8162969E}" type="sibTrans" cxnId="{8E46F40F-01A7-44B0-B5FC-6EF4315A1E24}">
      <dgm:prSet/>
      <dgm:spPr/>
      <dgm:t>
        <a:bodyPr/>
        <a:lstStyle/>
        <a:p>
          <a:endParaRPr lang="ru-RU"/>
        </a:p>
      </dgm:t>
    </dgm:pt>
    <dgm:pt modelId="{1110B877-050A-4AE8-8675-D6375FFCC214}">
      <dgm:prSet phldrT="[Текст]" phldr="1"/>
      <dgm:spPr/>
      <dgm:t>
        <a:bodyPr/>
        <a:lstStyle/>
        <a:p>
          <a:endParaRPr lang="ru-RU"/>
        </a:p>
      </dgm:t>
    </dgm:pt>
    <dgm:pt modelId="{E3647284-02EC-4A73-90F9-33F30310690F}" type="parTrans" cxnId="{71BF719A-8F89-4613-8B76-D991A7DCBBF7}">
      <dgm:prSet/>
      <dgm:spPr/>
      <dgm:t>
        <a:bodyPr/>
        <a:lstStyle/>
        <a:p>
          <a:endParaRPr lang="ru-RU"/>
        </a:p>
      </dgm:t>
    </dgm:pt>
    <dgm:pt modelId="{1592E594-5549-44B0-A561-45CCC986CF22}" type="sibTrans" cxnId="{71BF719A-8F89-4613-8B76-D991A7DCBBF7}">
      <dgm:prSet/>
      <dgm:spPr/>
      <dgm:t>
        <a:bodyPr/>
        <a:lstStyle/>
        <a:p>
          <a:endParaRPr lang="ru-RU"/>
        </a:p>
      </dgm:t>
    </dgm:pt>
    <dgm:pt modelId="{2E3A583F-51AA-40EE-808E-AC915FE53036}">
      <dgm:prSet phldrT="[Текст]" phldr="1"/>
      <dgm:spPr/>
      <dgm:t>
        <a:bodyPr/>
        <a:lstStyle/>
        <a:p>
          <a:endParaRPr lang="ru-RU"/>
        </a:p>
      </dgm:t>
    </dgm:pt>
    <dgm:pt modelId="{605AD665-5153-4CFE-8367-839A45C31DAA}" type="parTrans" cxnId="{0EC98E0A-FC4B-4E14-872E-5B75F07ADF0F}">
      <dgm:prSet/>
      <dgm:spPr/>
      <dgm:t>
        <a:bodyPr/>
        <a:lstStyle/>
        <a:p>
          <a:endParaRPr lang="ru-RU"/>
        </a:p>
      </dgm:t>
    </dgm:pt>
    <dgm:pt modelId="{CA3A33C6-F66F-413A-8EC0-5D231A8DC4BC}" type="sibTrans" cxnId="{0EC98E0A-FC4B-4E14-872E-5B75F07ADF0F}">
      <dgm:prSet/>
      <dgm:spPr/>
      <dgm:t>
        <a:bodyPr/>
        <a:lstStyle/>
        <a:p>
          <a:endParaRPr lang="ru-RU"/>
        </a:p>
      </dgm:t>
    </dgm:pt>
    <dgm:pt modelId="{F3B40A84-A9B3-4CEA-B96E-067EFE29B125}">
      <dgm:prSet phldrT="[Текст]" phldr="1"/>
      <dgm:spPr/>
      <dgm:t>
        <a:bodyPr/>
        <a:lstStyle/>
        <a:p>
          <a:endParaRPr lang="ru-RU"/>
        </a:p>
      </dgm:t>
    </dgm:pt>
    <dgm:pt modelId="{F452E846-5E3F-4D32-B907-549F32947A9F}" type="parTrans" cxnId="{29D1B04B-4554-4838-8A42-493713F35F1F}">
      <dgm:prSet/>
      <dgm:spPr/>
      <dgm:t>
        <a:bodyPr/>
        <a:lstStyle/>
        <a:p>
          <a:endParaRPr lang="ru-RU"/>
        </a:p>
      </dgm:t>
    </dgm:pt>
    <dgm:pt modelId="{36338E02-EF28-4F55-899F-BF0F66CC3920}" type="sibTrans" cxnId="{29D1B04B-4554-4838-8A42-493713F35F1F}">
      <dgm:prSet/>
      <dgm:spPr/>
      <dgm:t>
        <a:bodyPr/>
        <a:lstStyle/>
        <a:p>
          <a:endParaRPr lang="ru-RU"/>
        </a:p>
      </dgm:t>
    </dgm:pt>
    <dgm:pt modelId="{74128617-5F2F-470C-8A9D-67E5ABC820E8}">
      <dgm:prSet phldrT="[Текст]" phldr="1"/>
      <dgm:spPr/>
      <dgm:t>
        <a:bodyPr/>
        <a:lstStyle/>
        <a:p>
          <a:endParaRPr lang="ru-RU" dirty="0"/>
        </a:p>
      </dgm:t>
    </dgm:pt>
    <dgm:pt modelId="{D4326BC0-5530-469A-9817-324E28CF9C4F}" type="parTrans" cxnId="{CA03AEA9-B39C-4423-87F0-D7C72310B888}">
      <dgm:prSet/>
      <dgm:spPr/>
      <dgm:t>
        <a:bodyPr/>
        <a:lstStyle/>
        <a:p>
          <a:endParaRPr lang="ru-RU"/>
        </a:p>
      </dgm:t>
    </dgm:pt>
    <dgm:pt modelId="{8134D2E0-D9DE-4FDA-B1B8-F9472037BDDA}" type="sibTrans" cxnId="{CA03AEA9-B39C-4423-87F0-D7C72310B888}">
      <dgm:prSet/>
      <dgm:spPr/>
      <dgm:t>
        <a:bodyPr/>
        <a:lstStyle/>
        <a:p>
          <a:endParaRPr lang="ru-RU"/>
        </a:p>
      </dgm:t>
    </dgm:pt>
    <dgm:pt modelId="{D20F01B8-D98F-42CE-BCC2-5E52494349D4}">
      <dgm:prSet/>
      <dgm:spPr/>
      <dgm:t>
        <a:bodyPr/>
        <a:lstStyle/>
        <a:p>
          <a:endParaRPr lang="ru-RU"/>
        </a:p>
      </dgm:t>
    </dgm:pt>
    <dgm:pt modelId="{FBFC555C-0597-4C4A-BEFC-4E5B688DCB8E}" type="parTrans" cxnId="{73078227-54CB-4528-9FD1-B56B6C63C88C}">
      <dgm:prSet/>
      <dgm:spPr/>
      <dgm:t>
        <a:bodyPr/>
        <a:lstStyle/>
        <a:p>
          <a:endParaRPr lang="ru-RU"/>
        </a:p>
      </dgm:t>
    </dgm:pt>
    <dgm:pt modelId="{F613E38B-5671-4572-B352-7E730A15D1C8}" type="sibTrans" cxnId="{73078227-54CB-4528-9FD1-B56B6C63C88C}">
      <dgm:prSet/>
      <dgm:spPr/>
      <dgm:t>
        <a:bodyPr/>
        <a:lstStyle/>
        <a:p>
          <a:endParaRPr lang="ru-RU"/>
        </a:p>
      </dgm:t>
    </dgm:pt>
    <dgm:pt modelId="{1F21EC16-519E-4EB6-A6F4-BC5D6A11892C}">
      <dgm:prSet/>
      <dgm:spPr/>
      <dgm:t>
        <a:bodyPr/>
        <a:lstStyle/>
        <a:p>
          <a:endParaRPr lang="ru-RU"/>
        </a:p>
      </dgm:t>
    </dgm:pt>
    <dgm:pt modelId="{939D2D72-724F-45AD-9C16-D840510C466C}" type="parTrans" cxnId="{F16C4492-00CC-40F6-A37B-FCC81BCBE9E0}">
      <dgm:prSet/>
      <dgm:spPr/>
      <dgm:t>
        <a:bodyPr/>
        <a:lstStyle/>
        <a:p>
          <a:endParaRPr lang="ru-RU"/>
        </a:p>
      </dgm:t>
    </dgm:pt>
    <dgm:pt modelId="{63A3A609-FDA3-42A3-BA57-75A486AF62F0}" type="sibTrans" cxnId="{F16C4492-00CC-40F6-A37B-FCC81BCBE9E0}">
      <dgm:prSet/>
      <dgm:spPr/>
      <dgm:t>
        <a:bodyPr/>
        <a:lstStyle/>
        <a:p>
          <a:endParaRPr lang="ru-RU"/>
        </a:p>
      </dgm:t>
    </dgm:pt>
    <dgm:pt modelId="{F9C83C26-3AD6-456A-906F-5E8F8BEA336E}" type="pres">
      <dgm:prSet presAssocID="{97BF241C-BDB2-42EA-9AFC-1D4777A80A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182C7-7D97-424A-9854-353D58A0AF5D}" type="pres">
      <dgm:prSet presAssocID="{C1A46669-7010-42FA-B025-E2FCF6BA8E31}" presName="centerShape" presStyleLbl="node0" presStyleIdx="0" presStyleCnt="1"/>
      <dgm:spPr/>
      <dgm:t>
        <a:bodyPr/>
        <a:lstStyle/>
        <a:p>
          <a:endParaRPr lang="ru-RU"/>
        </a:p>
      </dgm:t>
    </dgm:pt>
    <dgm:pt modelId="{88355381-DC8F-4F58-8DC8-EC46822D24F6}" type="pres">
      <dgm:prSet presAssocID="{E3647284-02EC-4A73-90F9-33F30310690F}" presName="Name9" presStyleLbl="parChTrans1D2" presStyleIdx="0" presStyleCnt="6"/>
      <dgm:spPr/>
      <dgm:t>
        <a:bodyPr/>
        <a:lstStyle/>
        <a:p>
          <a:endParaRPr lang="ru-RU"/>
        </a:p>
      </dgm:t>
    </dgm:pt>
    <dgm:pt modelId="{CC360A7A-855C-4C8F-8882-4123B0E778F1}" type="pres">
      <dgm:prSet presAssocID="{E3647284-02EC-4A73-90F9-33F30310690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EF552A9-D56D-4913-A289-4A953A65864B}" type="pres">
      <dgm:prSet presAssocID="{1110B877-050A-4AE8-8675-D6375FFCC2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8D965-D1D4-4BB6-96A7-B3B442E9788B}" type="pres">
      <dgm:prSet presAssocID="{605AD665-5153-4CFE-8367-839A45C31DAA}" presName="Name9" presStyleLbl="parChTrans1D2" presStyleIdx="1" presStyleCnt="6"/>
      <dgm:spPr/>
      <dgm:t>
        <a:bodyPr/>
        <a:lstStyle/>
        <a:p>
          <a:endParaRPr lang="ru-RU"/>
        </a:p>
      </dgm:t>
    </dgm:pt>
    <dgm:pt modelId="{B75259E9-25B8-4B01-BDAC-687CFF5DFEAB}" type="pres">
      <dgm:prSet presAssocID="{605AD665-5153-4CFE-8367-839A45C31DA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877B7A8-5B0E-461E-99C4-32F63A8CDD1A}" type="pres">
      <dgm:prSet presAssocID="{2E3A583F-51AA-40EE-808E-AC915FE530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C0A25-687C-4CCA-9C7F-56F96176C6F6}" type="pres">
      <dgm:prSet presAssocID="{F452E846-5E3F-4D32-B907-549F32947A9F}" presName="Name9" presStyleLbl="parChTrans1D2" presStyleIdx="2" presStyleCnt="6"/>
      <dgm:spPr/>
      <dgm:t>
        <a:bodyPr/>
        <a:lstStyle/>
        <a:p>
          <a:endParaRPr lang="ru-RU"/>
        </a:p>
      </dgm:t>
    </dgm:pt>
    <dgm:pt modelId="{EEB252EB-28A3-4740-AB4D-4A323FB8D437}" type="pres">
      <dgm:prSet presAssocID="{F452E846-5E3F-4D32-B907-549F32947A9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668494C-3294-490B-84E1-F991CDD41136}" type="pres">
      <dgm:prSet presAssocID="{F3B40A84-A9B3-4CEA-B96E-067EFE29B1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7349E-DAF7-4681-BC60-A43CD37C66A8}" type="pres">
      <dgm:prSet presAssocID="{D4326BC0-5530-469A-9817-324E28CF9C4F}" presName="Name9" presStyleLbl="parChTrans1D2" presStyleIdx="3" presStyleCnt="6"/>
      <dgm:spPr/>
      <dgm:t>
        <a:bodyPr/>
        <a:lstStyle/>
        <a:p>
          <a:endParaRPr lang="ru-RU"/>
        </a:p>
      </dgm:t>
    </dgm:pt>
    <dgm:pt modelId="{53CD3466-1B04-4F55-BC4C-305CD93BFE2F}" type="pres">
      <dgm:prSet presAssocID="{D4326BC0-5530-469A-9817-324E28CF9C4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B047EC7-420E-4321-949F-4C48F6B2155B}" type="pres">
      <dgm:prSet presAssocID="{74128617-5F2F-470C-8A9D-67E5ABC820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DAF30-3904-4DE2-BB7B-CD6E8EF66B10}" type="pres">
      <dgm:prSet presAssocID="{FBFC555C-0597-4C4A-BEFC-4E5B688DCB8E}" presName="Name9" presStyleLbl="parChTrans1D2" presStyleIdx="4" presStyleCnt="6"/>
      <dgm:spPr/>
      <dgm:t>
        <a:bodyPr/>
        <a:lstStyle/>
        <a:p>
          <a:endParaRPr lang="ru-RU"/>
        </a:p>
      </dgm:t>
    </dgm:pt>
    <dgm:pt modelId="{B8E960B4-8C4F-4528-A665-4D83C2E184F7}" type="pres">
      <dgm:prSet presAssocID="{FBFC555C-0597-4C4A-BEFC-4E5B688DCB8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E7F2497-DBA7-4ECD-82EF-BD61D0DB5EC4}" type="pres">
      <dgm:prSet presAssocID="{D20F01B8-D98F-42CE-BCC2-5E52494349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7845E-E19E-4F1B-93E2-EF252FE58576}" type="pres">
      <dgm:prSet presAssocID="{939D2D72-724F-45AD-9C16-D840510C466C}" presName="Name9" presStyleLbl="parChTrans1D2" presStyleIdx="5" presStyleCnt="6"/>
      <dgm:spPr/>
      <dgm:t>
        <a:bodyPr/>
        <a:lstStyle/>
        <a:p>
          <a:endParaRPr lang="ru-RU"/>
        </a:p>
      </dgm:t>
    </dgm:pt>
    <dgm:pt modelId="{380BE608-13DD-4C6C-9723-7A7A5274AA8D}" type="pres">
      <dgm:prSet presAssocID="{939D2D72-724F-45AD-9C16-D840510C466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65BE5D9-3E17-434A-A9E1-7A64618F89FF}" type="pres">
      <dgm:prSet presAssocID="{1F21EC16-519E-4EB6-A6F4-BC5D6A11892C}" presName="node" presStyleLbl="node1" presStyleIdx="5" presStyleCnt="6" custScaleY="109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1DB1E-E226-4463-9E20-9CF2F40894DF}" type="presOf" srcId="{FBFC555C-0597-4C4A-BEFC-4E5B688DCB8E}" destId="{3DADAF30-3904-4DE2-BB7B-CD6E8EF66B10}" srcOrd="0" destOrd="0" presId="urn:microsoft.com/office/officeart/2005/8/layout/radial1"/>
    <dgm:cxn modelId="{33865513-68BD-4C93-B89D-E7078E73197C}" type="presOf" srcId="{97BF241C-BDB2-42EA-9AFC-1D4777A80A8D}" destId="{F9C83C26-3AD6-456A-906F-5E8F8BEA336E}" srcOrd="0" destOrd="0" presId="urn:microsoft.com/office/officeart/2005/8/layout/radial1"/>
    <dgm:cxn modelId="{0EC98E0A-FC4B-4E14-872E-5B75F07ADF0F}" srcId="{C1A46669-7010-42FA-B025-E2FCF6BA8E31}" destId="{2E3A583F-51AA-40EE-808E-AC915FE53036}" srcOrd="1" destOrd="0" parTransId="{605AD665-5153-4CFE-8367-839A45C31DAA}" sibTransId="{CA3A33C6-F66F-413A-8EC0-5D231A8DC4BC}"/>
    <dgm:cxn modelId="{DCDD15A4-A595-47F1-ADD1-579BDA97642D}" type="presOf" srcId="{D4326BC0-5530-469A-9817-324E28CF9C4F}" destId="{A477349E-DAF7-4681-BC60-A43CD37C66A8}" srcOrd="0" destOrd="0" presId="urn:microsoft.com/office/officeart/2005/8/layout/radial1"/>
    <dgm:cxn modelId="{939C5003-EFC3-4402-8948-7543A131D6A3}" type="presOf" srcId="{F452E846-5E3F-4D32-B907-549F32947A9F}" destId="{EEB252EB-28A3-4740-AB4D-4A323FB8D437}" srcOrd="1" destOrd="0" presId="urn:microsoft.com/office/officeart/2005/8/layout/radial1"/>
    <dgm:cxn modelId="{141E0339-D14E-4F38-B94D-0C6576FBA62F}" type="presOf" srcId="{1F21EC16-519E-4EB6-A6F4-BC5D6A11892C}" destId="{D65BE5D9-3E17-434A-A9E1-7A64618F89FF}" srcOrd="0" destOrd="0" presId="urn:microsoft.com/office/officeart/2005/8/layout/radial1"/>
    <dgm:cxn modelId="{AE5B2B9F-60F4-4806-A86D-6A03B7AC396A}" type="presOf" srcId="{D4326BC0-5530-469A-9817-324E28CF9C4F}" destId="{53CD3466-1B04-4F55-BC4C-305CD93BFE2F}" srcOrd="1" destOrd="0" presId="urn:microsoft.com/office/officeart/2005/8/layout/radial1"/>
    <dgm:cxn modelId="{F3FBD81E-345C-4CAE-B131-544AD3439B30}" type="presOf" srcId="{E3647284-02EC-4A73-90F9-33F30310690F}" destId="{88355381-DC8F-4F58-8DC8-EC46822D24F6}" srcOrd="0" destOrd="0" presId="urn:microsoft.com/office/officeart/2005/8/layout/radial1"/>
    <dgm:cxn modelId="{24FA872F-B898-4AB1-9792-E4ED41C5F5B8}" type="presOf" srcId="{E3647284-02EC-4A73-90F9-33F30310690F}" destId="{CC360A7A-855C-4C8F-8882-4123B0E778F1}" srcOrd="1" destOrd="0" presId="urn:microsoft.com/office/officeart/2005/8/layout/radial1"/>
    <dgm:cxn modelId="{1FAE10D8-8D07-4762-B218-031A1B12F01B}" type="presOf" srcId="{C1A46669-7010-42FA-B025-E2FCF6BA8E31}" destId="{958182C7-7D97-424A-9854-353D58A0AF5D}" srcOrd="0" destOrd="0" presId="urn:microsoft.com/office/officeart/2005/8/layout/radial1"/>
    <dgm:cxn modelId="{73078227-54CB-4528-9FD1-B56B6C63C88C}" srcId="{C1A46669-7010-42FA-B025-E2FCF6BA8E31}" destId="{D20F01B8-D98F-42CE-BCC2-5E52494349D4}" srcOrd="4" destOrd="0" parTransId="{FBFC555C-0597-4C4A-BEFC-4E5B688DCB8E}" sibTransId="{F613E38B-5671-4572-B352-7E730A15D1C8}"/>
    <dgm:cxn modelId="{718FF0CA-28B9-4E3C-9D72-8F54FA6EE264}" type="presOf" srcId="{74128617-5F2F-470C-8A9D-67E5ABC820E8}" destId="{9B047EC7-420E-4321-949F-4C48F6B2155B}" srcOrd="0" destOrd="0" presId="urn:microsoft.com/office/officeart/2005/8/layout/radial1"/>
    <dgm:cxn modelId="{E0787F71-83A6-4BB2-A42B-F07676BF55B6}" type="presOf" srcId="{1110B877-050A-4AE8-8675-D6375FFCC214}" destId="{DEF552A9-D56D-4913-A289-4A953A65864B}" srcOrd="0" destOrd="0" presId="urn:microsoft.com/office/officeart/2005/8/layout/radial1"/>
    <dgm:cxn modelId="{07151F56-953E-43CE-96A9-152973E48178}" type="presOf" srcId="{605AD665-5153-4CFE-8367-839A45C31DAA}" destId="{FFD8D965-D1D4-4BB6-96A7-B3B442E9788B}" srcOrd="0" destOrd="0" presId="urn:microsoft.com/office/officeart/2005/8/layout/radial1"/>
    <dgm:cxn modelId="{F1D3C407-9D51-4150-AD1C-BC06FA862543}" type="presOf" srcId="{F452E846-5E3F-4D32-B907-549F32947A9F}" destId="{7E9C0A25-687C-4CCA-9C7F-56F96176C6F6}" srcOrd="0" destOrd="0" presId="urn:microsoft.com/office/officeart/2005/8/layout/radial1"/>
    <dgm:cxn modelId="{038A1E98-A036-4DAA-8A1A-8AB3CBB21026}" type="presOf" srcId="{605AD665-5153-4CFE-8367-839A45C31DAA}" destId="{B75259E9-25B8-4B01-BDAC-687CFF5DFEAB}" srcOrd="1" destOrd="0" presId="urn:microsoft.com/office/officeart/2005/8/layout/radial1"/>
    <dgm:cxn modelId="{96DA3A34-1BC3-4278-BCB3-BC4A36D36407}" type="presOf" srcId="{939D2D72-724F-45AD-9C16-D840510C466C}" destId="{BBD7845E-E19E-4F1B-93E2-EF252FE58576}" srcOrd="0" destOrd="0" presId="urn:microsoft.com/office/officeart/2005/8/layout/radial1"/>
    <dgm:cxn modelId="{F16C4492-00CC-40F6-A37B-FCC81BCBE9E0}" srcId="{C1A46669-7010-42FA-B025-E2FCF6BA8E31}" destId="{1F21EC16-519E-4EB6-A6F4-BC5D6A11892C}" srcOrd="5" destOrd="0" parTransId="{939D2D72-724F-45AD-9C16-D840510C466C}" sibTransId="{63A3A609-FDA3-42A3-BA57-75A486AF62F0}"/>
    <dgm:cxn modelId="{8948F4D4-D05B-4EA5-8811-65B950985758}" type="presOf" srcId="{F3B40A84-A9B3-4CEA-B96E-067EFE29B125}" destId="{C668494C-3294-490B-84E1-F991CDD41136}" srcOrd="0" destOrd="0" presId="urn:microsoft.com/office/officeart/2005/8/layout/radial1"/>
    <dgm:cxn modelId="{3EB71D80-C6BC-4C5B-9717-2D10128A8421}" type="presOf" srcId="{2E3A583F-51AA-40EE-808E-AC915FE53036}" destId="{7877B7A8-5B0E-461E-99C4-32F63A8CDD1A}" srcOrd="0" destOrd="0" presId="urn:microsoft.com/office/officeart/2005/8/layout/radial1"/>
    <dgm:cxn modelId="{7855F34B-AD18-4D67-A6DD-B594C12D5CED}" type="presOf" srcId="{939D2D72-724F-45AD-9C16-D840510C466C}" destId="{380BE608-13DD-4C6C-9723-7A7A5274AA8D}" srcOrd="1" destOrd="0" presId="urn:microsoft.com/office/officeart/2005/8/layout/radial1"/>
    <dgm:cxn modelId="{CA03AEA9-B39C-4423-87F0-D7C72310B888}" srcId="{C1A46669-7010-42FA-B025-E2FCF6BA8E31}" destId="{74128617-5F2F-470C-8A9D-67E5ABC820E8}" srcOrd="3" destOrd="0" parTransId="{D4326BC0-5530-469A-9817-324E28CF9C4F}" sibTransId="{8134D2E0-D9DE-4FDA-B1B8-F9472037BDDA}"/>
    <dgm:cxn modelId="{8E46F40F-01A7-44B0-B5FC-6EF4315A1E24}" srcId="{97BF241C-BDB2-42EA-9AFC-1D4777A80A8D}" destId="{C1A46669-7010-42FA-B025-E2FCF6BA8E31}" srcOrd="0" destOrd="0" parTransId="{0BA4A624-CC14-4CE7-A7C3-7AFB30BD4245}" sibTransId="{232B3C90-DF7A-4196-A1B9-CE3C8162969E}"/>
    <dgm:cxn modelId="{6171DACE-5531-468E-B26A-F28A95CF212E}" type="presOf" srcId="{FBFC555C-0597-4C4A-BEFC-4E5B688DCB8E}" destId="{B8E960B4-8C4F-4528-A665-4D83C2E184F7}" srcOrd="1" destOrd="0" presId="urn:microsoft.com/office/officeart/2005/8/layout/radial1"/>
    <dgm:cxn modelId="{29D1B04B-4554-4838-8A42-493713F35F1F}" srcId="{C1A46669-7010-42FA-B025-E2FCF6BA8E31}" destId="{F3B40A84-A9B3-4CEA-B96E-067EFE29B125}" srcOrd="2" destOrd="0" parTransId="{F452E846-5E3F-4D32-B907-549F32947A9F}" sibTransId="{36338E02-EF28-4F55-899F-BF0F66CC3920}"/>
    <dgm:cxn modelId="{71BF719A-8F89-4613-8B76-D991A7DCBBF7}" srcId="{C1A46669-7010-42FA-B025-E2FCF6BA8E31}" destId="{1110B877-050A-4AE8-8675-D6375FFCC214}" srcOrd="0" destOrd="0" parTransId="{E3647284-02EC-4A73-90F9-33F30310690F}" sibTransId="{1592E594-5549-44B0-A561-45CCC986CF22}"/>
    <dgm:cxn modelId="{9380122A-9F6A-4A30-AC03-5B260856BFEF}" type="presOf" srcId="{D20F01B8-D98F-42CE-BCC2-5E52494349D4}" destId="{CE7F2497-DBA7-4ECD-82EF-BD61D0DB5EC4}" srcOrd="0" destOrd="0" presId="urn:microsoft.com/office/officeart/2005/8/layout/radial1"/>
    <dgm:cxn modelId="{683FC7F2-7FEB-4FD5-8AF8-D4E023DD8F48}" type="presParOf" srcId="{F9C83C26-3AD6-456A-906F-5E8F8BEA336E}" destId="{958182C7-7D97-424A-9854-353D58A0AF5D}" srcOrd="0" destOrd="0" presId="urn:microsoft.com/office/officeart/2005/8/layout/radial1"/>
    <dgm:cxn modelId="{8B48FAE3-C449-433E-9B0F-17C51A16F290}" type="presParOf" srcId="{F9C83C26-3AD6-456A-906F-5E8F8BEA336E}" destId="{88355381-DC8F-4F58-8DC8-EC46822D24F6}" srcOrd="1" destOrd="0" presId="urn:microsoft.com/office/officeart/2005/8/layout/radial1"/>
    <dgm:cxn modelId="{9BEA3E71-15FA-4B2C-A1BC-21F2C550A4BB}" type="presParOf" srcId="{88355381-DC8F-4F58-8DC8-EC46822D24F6}" destId="{CC360A7A-855C-4C8F-8882-4123B0E778F1}" srcOrd="0" destOrd="0" presId="urn:microsoft.com/office/officeart/2005/8/layout/radial1"/>
    <dgm:cxn modelId="{0418C17B-1AE7-4F2B-851E-CEDA603A8334}" type="presParOf" srcId="{F9C83C26-3AD6-456A-906F-5E8F8BEA336E}" destId="{DEF552A9-D56D-4913-A289-4A953A65864B}" srcOrd="2" destOrd="0" presId="urn:microsoft.com/office/officeart/2005/8/layout/radial1"/>
    <dgm:cxn modelId="{B5B4A1C7-6D5E-47F6-9962-ECC6FDB85C00}" type="presParOf" srcId="{F9C83C26-3AD6-456A-906F-5E8F8BEA336E}" destId="{FFD8D965-D1D4-4BB6-96A7-B3B442E9788B}" srcOrd="3" destOrd="0" presId="urn:microsoft.com/office/officeart/2005/8/layout/radial1"/>
    <dgm:cxn modelId="{F3CC2754-59A3-45BB-8834-D1E320858CF8}" type="presParOf" srcId="{FFD8D965-D1D4-4BB6-96A7-B3B442E9788B}" destId="{B75259E9-25B8-4B01-BDAC-687CFF5DFEAB}" srcOrd="0" destOrd="0" presId="urn:microsoft.com/office/officeart/2005/8/layout/radial1"/>
    <dgm:cxn modelId="{0BD372ED-9835-4A05-A4BE-BCAF7DD47C10}" type="presParOf" srcId="{F9C83C26-3AD6-456A-906F-5E8F8BEA336E}" destId="{7877B7A8-5B0E-461E-99C4-32F63A8CDD1A}" srcOrd="4" destOrd="0" presId="urn:microsoft.com/office/officeart/2005/8/layout/radial1"/>
    <dgm:cxn modelId="{B24169B3-C5A2-4BA6-90C2-38CCF8CE180B}" type="presParOf" srcId="{F9C83C26-3AD6-456A-906F-5E8F8BEA336E}" destId="{7E9C0A25-687C-4CCA-9C7F-56F96176C6F6}" srcOrd="5" destOrd="0" presId="urn:microsoft.com/office/officeart/2005/8/layout/radial1"/>
    <dgm:cxn modelId="{2CCFD6E6-2907-43CD-97F1-2400716BFA1E}" type="presParOf" srcId="{7E9C0A25-687C-4CCA-9C7F-56F96176C6F6}" destId="{EEB252EB-28A3-4740-AB4D-4A323FB8D437}" srcOrd="0" destOrd="0" presId="urn:microsoft.com/office/officeart/2005/8/layout/radial1"/>
    <dgm:cxn modelId="{1C851A22-12A0-4EA9-971A-4B8A3A4E6951}" type="presParOf" srcId="{F9C83C26-3AD6-456A-906F-5E8F8BEA336E}" destId="{C668494C-3294-490B-84E1-F991CDD41136}" srcOrd="6" destOrd="0" presId="urn:microsoft.com/office/officeart/2005/8/layout/radial1"/>
    <dgm:cxn modelId="{6A3ACC21-5637-4932-B8CA-473308C34408}" type="presParOf" srcId="{F9C83C26-3AD6-456A-906F-5E8F8BEA336E}" destId="{A477349E-DAF7-4681-BC60-A43CD37C66A8}" srcOrd="7" destOrd="0" presId="urn:microsoft.com/office/officeart/2005/8/layout/radial1"/>
    <dgm:cxn modelId="{ABBE169A-B953-4683-9362-3842B20DDCC0}" type="presParOf" srcId="{A477349E-DAF7-4681-BC60-A43CD37C66A8}" destId="{53CD3466-1B04-4F55-BC4C-305CD93BFE2F}" srcOrd="0" destOrd="0" presId="urn:microsoft.com/office/officeart/2005/8/layout/radial1"/>
    <dgm:cxn modelId="{05B29999-87D8-4926-AF62-9BB5FA7B21FE}" type="presParOf" srcId="{F9C83C26-3AD6-456A-906F-5E8F8BEA336E}" destId="{9B047EC7-420E-4321-949F-4C48F6B2155B}" srcOrd="8" destOrd="0" presId="urn:microsoft.com/office/officeart/2005/8/layout/radial1"/>
    <dgm:cxn modelId="{432EAF74-3AB0-4FD5-8C86-173232222222}" type="presParOf" srcId="{F9C83C26-3AD6-456A-906F-5E8F8BEA336E}" destId="{3DADAF30-3904-4DE2-BB7B-CD6E8EF66B10}" srcOrd="9" destOrd="0" presId="urn:microsoft.com/office/officeart/2005/8/layout/radial1"/>
    <dgm:cxn modelId="{3B08BB51-F726-4138-B91D-D312DA4CD95C}" type="presParOf" srcId="{3DADAF30-3904-4DE2-BB7B-CD6E8EF66B10}" destId="{B8E960B4-8C4F-4528-A665-4D83C2E184F7}" srcOrd="0" destOrd="0" presId="urn:microsoft.com/office/officeart/2005/8/layout/radial1"/>
    <dgm:cxn modelId="{AEFAFAEB-91FB-4BDC-8B72-B1717240ED93}" type="presParOf" srcId="{F9C83C26-3AD6-456A-906F-5E8F8BEA336E}" destId="{CE7F2497-DBA7-4ECD-82EF-BD61D0DB5EC4}" srcOrd="10" destOrd="0" presId="urn:microsoft.com/office/officeart/2005/8/layout/radial1"/>
    <dgm:cxn modelId="{7451B847-8CBA-4261-BD92-DDFBF3AD1FE7}" type="presParOf" srcId="{F9C83C26-3AD6-456A-906F-5E8F8BEA336E}" destId="{BBD7845E-E19E-4F1B-93E2-EF252FE58576}" srcOrd="11" destOrd="0" presId="urn:microsoft.com/office/officeart/2005/8/layout/radial1"/>
    <dgm:cxn modelId="{05D2FFF0-A418-47EF-A1CE-B2DBC35B1D98}" type="presParOf" srcId="{BBD7845E-E19E-4F1B-93E2-EF252FE58576}" destId="{380BE608-13DD-4C6C-9723-7A7A5274AA8D}" srcOrd="0" destOrd="0" presId="urn:microsoft.com/office/officeart/2005/8/layout/radial1"/>
    <dgm:cxn modelId="{04CBA9CA-008E-497B-8D8B-951D34A0CA5C}" type="presParOf" srcId="{F9C83C26-3AD6-456A-906F-5E8F8BEA336E}" destId="{D65BE5D9-3E17-434A-A9E1-7A64618F89F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B6B4B5-7DE9-4A8D-A7D1-25FECB16C00F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4BF7E-C28F-4A56-88A8-6E35EC74042F}">
      <dgm:prSet phldrT="[Текст]" phldr="1"/>
      <dgm:spPr/>
      <dgm:t>
        <a:bodyPr/>
        <a:lstStyle/>
        <a:p>
          <a:endParaRPr lang="ru-RU"/>
        </a:p>
      </dgm:t>
    </dgm:pt>
    <dgm:pt modelId="{1CD00576-23B8-4FA4-A8A8-78A043121EFB}" type="parTrans" cxnId="{0F5F1103-3F5D-4A73-959D-94867D235CFE}">
      <dgm:prSet/>
      <dgm:spPr/>
      <dgm:t>
        <a:bodyPr/>
        <a:lstStyle/>
        <a:p>
          <a:endParaRPr lang="ru-RU"/>
        </a:p>
      </dgm:t>
    </dgm:pt>
    <dgm:pt modelId="{546BEA91-5B05-45E0-A229-55F4359A6A2B}" type="sibTrans" cxnId="{0F5F1103-3F5D-4A73-959D-94867D235CFE}">
      <dgm:prSet/>
      <dgm:spPr/>
      <dgm:t>
        <a:bodyPr/>
        <a:lstStyle/>
        <a:p>
          <a:endParaRPr lang="ru-RU"/>
        </a:p>
      </dgm:t>
    </dgm:pt>
    <dgm:pt modelId="{073F61A0-34AA-4FBD-823F-6183C781CEFA}">
      <dgm:prSet phldrT="[Текст]" phldr="1"/>
      <dgm:spPr/>
      <dgm:t>
        <a:bodyPr/>
        <a:lstStyle/>
        <a:p>
          <a:endParaRPr lang="ru-RU" dirty="0"/>
        </a:p>
      </dgm:t>
    </dgm:pt>
    <dgm:pt modelId="{84CB0482-1C89-4202-9EE2-E6100270C92D}" type="parTrans" cxnId="{1B5161FD-0DA2-496D-8D51-A65F348A7C5C}">
      <dgm:prSet/>
      <dgm:spPr/>
      <dgm:t>
        <a:bodyPr/>
        <a:lstStyle/>
        <a:p>
          <a:endParaRPr lang="ru-RU"/>
        </a:p>
      </dgm:t>
    </dgm:pt>
    <dgm:pt modelId="{C20C15F7-7C3A-4916-AEEC-DD96DF151F71}" type="sibTrans" cxnId="{1B5161FD-0DA2-496D-8D51-A65F348A7C5C}">
      <dgm:prSet/>
      <dgm:spPr/>
      <dgm:t>
        <a:bodyPr/>
        <a:lstStyle/>
        <a:p>
          <a:endParaRPr lang="ru-RU"/>
        </a:p>
      </dgm:t>
    </dgm:pt>
    <dgm:pt modelId="{90B568F0-36F4-4AFD-BAE6-4D80BE0EAD6E}">
      <dgm:prSet phldrT="[Текст]" phldr="1"/>
      <dgm:spPr/>
      <dgm:t>
        <a:bodyPr/>
        <a:lstStyle/>
        <a:p>
          <a:endParaRPr lang="ru-RU" dirty="0"/>
        </a:p>
      </dgm:t>
    </dgm:pt>
    <dgm:pt modelId="{ADFF0D04-3776-4599-BA72-1F81BA2729B4}" type="parTrans" cxnId="{676B1FBF-86CD-46D7-92F2-94CCE019A21E}">
      <dgm:prSet/>
      <dgm:spPr/>
      <dgm:t>
        <a:bodyPr/>
        <a:lstStyle/>
        <a:p>
          <a:endParaRPr lang="ru-RU"/>
        </a:p>
      </dgm:t>
    </dgm:pt>
    <dgm:pt modelId="{7676990D-C939-4911-BEA2-F9F7721472FA}" type="sibTrans" cxnId="{676B1FBF-86CD-46D7-92F2-94CCE019A21E}">
      <dgm:prSet/>
      <dgm:spPr/>
      <dgm:t>
        <a:bodyPr/>
        <a:lstStyle/>
        <a:p>
          <a:endParaRPr lang="ru-RU"/>
        </a:p>
      </dgm:t>
    </dgm:pt>
    <dgm:pt modelId="{C2766E86-34A9-4000-BA34-ECCDBD4E227E}">
      <dgm:prSet/>
      <dgm:spPr/>
      <dgm:t>
        <a:bodyPr/>
        <a:lstStyle/>
        <a:p>
          <a:endParaRPr lang="ru-RU"/>
        </a:p>
      </dgm:t>
    </dgm:pt>
    <dgm:pt modelId="{68E5FBD5-81AC-4A1E-828B-0DB3A4B9D4F5}" type="parTrans" cxnId="{243833C5-7710-4739-96A9-C0A316B5031E}">
      <dgm:prSet/>
      <dgm:spPr/>
      <dgm:t>
        <a:bodyPr/>
        <a:lstStyle/>
        <a:p>
          <a:endParaRPr lang="ru-RU"/>
        </a:p>
      </dgm:t>
    </dgm:pt>
    <dgm:pt modelId="{ADB415A2-FD11-49F8-B38A-9CF46A111764}" type="sibTrans" cxnId="{243833C5-7710-4739-96A9-C0A316B5031E}">
      <dgm:prSet/>
      <dgm:spPr/>
      <dgm:t>
        <a:bodyPr/>
        <a:lstStyle/>
        <a:p>
          <a:endParaRPr lang="ru-RU"/>
        </a:p>
      </dgm:t>
    </dgm:pt>
    <dgm:pt modelId="{3C5B8AA5-2293-4984-AA99-1BF0E2402E24}">
      <dgm:prSet/>
      <dgm:spPr/>
      <dgm:t>
        <a:bodyPr/>
        <a:lstStyle/>
        <a:p>
          <a:endParaRPr lang="ru-RU"/>
        </a:p>
      </dgm:t>
    </dgm:pt>
    <dgm:pt modelId="{A2E9D7A8-882E-4BC2-83DB-3EC627D8DAD2}" type="parTrans" cxnId="{E094C2D8-45C4-4A7D-80CB-C89D7360F0E0}">
      <dgm:prSet/>
      <dgm:spPr/>
      <dgm:t>
        <a:bodyPr/>
        <a:lstStyle/>
        <a:p>
          <a:endParaRPr lang="ru-RU"/>
        </a:p>
      </dgm:t>
    </dgm:pt>
    <dgm:pt modelId="{AD5FCDE9-9D8A-4A97-91CB-B668B4515889}" type="sibTrans" cxnId="{E094C2D8-45C4-4A7D-80CB-C89D7360F0E0}">
      <dgm:prSet/>
      <dgm:spPr/>
      <dgm:t>
        <a:bodyPr/>
        <a:lstStyle/>
        <a:p>
          <a:endParaRPr lang="ru-RU"/>
        </a:p>
      </dgm:t>
    </dgm:pt>
    <dgm:pt modelId="{E4709FCD-414A-4FDD-BB0E-9AAA6FA94EB5}" type="pres">
      <dgm:prSet presAssocID="{4AB6B4B5-7DE9-4A8D-A7D1-25FECB16C0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8D05C3-A213-4845-ABFE-534853FE1C36}" type="pres">
      <dgm:prSet presAssocID="{2014BF7E-C28F-4A56-88A8-6E35EC74042F}" presName="singleCycle" presStyleCnt="0"/>
      <dgm:spPr/>
    </dgm:pt>
    <dgm:pt modelId="{EDFB80FF-AFF8-4FCB-99DC-4174B8F72553}" type="pres">
      <dgm:prSet presAssocID="{2014BF7E-C28F-4A56-88A8-6E35EC74042F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0A54728-7EE3-4BE9-82F6-688BFBC93C02}" type="pres">
      <dgm:prSet presAssocID="{68E5FBD5-81AC-4A1E-828B-0DB3A4B9D4F5}" presName="Name56" presStyleLbl="parChTrans1D2" presStyleIdx="0" presStyleCnt="4"/>
      <dgm:spPr/>
      <dgm:t>
        <a:bodyPr/>
        <a:lstStyle/>
        <a:p>
          <a:endParaRPr lang="ru-RU"/>
        </a:p>
      </dgm:t>
    </dgm:pt>
    <dgm:pt modelId="{FB8D8097-6644-4419-8EAB-6149C384320C}" type="pres">
      <dgm:prSet presAssocID="{C2766E86-34A9-4000-BA34-ECCDBD4E227E}" presName="text0" presStyleLbl="node1" presStyleIdx="1" presStyleCnt="5" custRadScaleRad="115205" custRadScaleInc="94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99183-2246-480F-9881-DD80C973B1BA}" type="pres">
      <dgm:prSet presAssocID="{A2E9D7A8-882E-4BC2-83DB-3EC627D8DAD2}" presName="Name56" presStyleLbl="parChTrans1D2" presStyleIdx="1" presStyleCnt="4"/>
      <dgm:spPr/>
      <dgm:t>
        <a:bodyPr/>
        <a:lstStyle/>
        <a:p>
          <a:endParaRPr lang="ru-RU"/>
        </a:p>
      </dgm:t>
    </dgm:pt>
    <dgm:pt modelId="{2C2F1FF0-81C8-4A7B-817C-A1127A2A6A8F}" type="pres">
      <dgm:prSet presAssocID="{3C5B8AA5-2293-4984-AA99-1BF0E2402E24}" presName="text0" presStyleLbl="node1" presStyleIdx="2" presStyleCnt="5" custRadScaleRad="110567" custRadScaleInc="10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66275-C437-4343-854A-D22C95819FCC}" type="pres">
      <dgm:prSet presAssocID="{84CB0482-1C89-4202-9EE2-E6100270C92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DC619F0B-B34A-44A8-9C72-A2018048E578}" type="pres">
      <dgm:prSet presAssocID="{073F61A0-34AA-4FBD-823F-6183C781CEFA}" presName="text0" presStyleLbl="node1" presStyleIdx="3" presStyleCnt="5" custRadScaleRad="112831" custRadScaleInc="9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3E0B6-E554-4D4D-9A1A-5D1C2B978450}" type="pres">
      <dgm:prSet presAssocID="{ADFF0D04-3776-4599-BA72-1F81BA2729B4}" presName="Name56" presStyleLbl="parChTrans1D2" presStyleIdx="3" presStyleCnt="4"/>
      <dgm:spPr/>
      <dgm:t>
        <a:bodyPr/>
        <a:lstStyle/>
        <a:p>
          <a:endParaRPr lang="ru-RU"/>
        </a:p>
      </dgm:t>
    </dgm:pt>
    <dgm:pt modelId="{35DE2E75-8ED8-4B9E-9A87-D4A1DC7C48C3}" type="pres">
      <dgm:prSet presAssocID="{90B568F0-36F4-4AFD-BAE6-4D80BE0EAD6E}" presName="text0" presStyleLbl="node1" presStyleIdx="4" presStyleCnt="5" custRadScaleRad="120731" custRadScaleInc="97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4C2D8-45C4-4A7D-80CB-C89D7360F0E0}" srcId="{2014BF7E-C28F-4A56-88A8-6E35EC74042F}" destId="{3C5B8AA5-2293-4984-AA99-1BF0E2402E24}" srcOrd="1" destOrd="0" parTransId="{A2E9D7A8-882E-4BC2-83DB-3EC627D8DAD2}" sibTransId="{AD5FCDE9-9D8A-4A97-91CB-B668B4515889}"/>
    <dgm:cxn modelId="{2CD96EE5-1DDC-470F-AB80-3D7390F19F82}" type="presOf" srcId="{A2E9D7A8-882E-4BC2-83DB-3EC627D8DAD2}" destId="{F8599183-2246-480F-9881-DD80C973B1BA}" srcOrd="0" destOrd="0" presId="urn:microsoft.com/office/officeart/2008/layout/RadialCluster"/>
    <dgm:cxn modelId="{8F0889EA-7682-4F24-9DCE-FA71D60AA20D}" type="presOf" srcId="{ADFF0D04-3776-4599-BA72-1F81BA2729B4}" destId="{E4A3E0B6-E554-4D4D-9A1A-5D1C2B978450}" srcOrd="0" destOrd="0" presId="urn:microsoft.com/office/officeart/2008/layout/RadialCluster"/>
    <dgm:cxn modelId="{4323EB68-090E-43F5-94D3-61DB65D8C7F1}" type="presOf" srcId="{073F61A0-34AA-4FBD-823F-6183C781CEFA}" destId="{DC619F0B-B34A-44A8-9C72-A2018048E578}" srcOrd="0" destOrd="0" presId="urn:microsoft.com/office/officeart/2008/layout/RadialCluster"/>
    <dgm:cxn modelId="{0F5F1103-3F5D-4A73-959D-94867D235CFE}" srcId="{4AB6B4B5-7DE9-4A8D-A7D1-25FECB16C00F}" destId="{2014BF7E-C28F-4A56-88A8-6E35EC74042F}" srcOrd="0" destOrd="0" parTransId="{1CD00576-23B8-4FA4-A8A8-78A043121EFB}" sibTransId="{546BEA91-5B05-45E0-A229-55F4359A6A2B}"/>
    <dgm:cxn modelId="{EEBF92F4-E438-46B0-AB74-B10CF523F0E0}" type="presOf" srcId="{4AB6B4B5-7DE9-4A8D-A7D1-25FECB16C00F}" destId="{E4709FCD-414A-4FDD-BB0E-9AAA6FA94EB5}" srcOrd="0" destOrd="0" presId="urn:microsoft.com/office/officeart/2008/layout/RadialCluster"/>
    <dgm:cxn modelId="{E5A81441-D253-407A-B059-13EF5684512B}" type="presOf" srcId="{3C5B8AA5-2293-4984-AA99-1BF0E2402E24}" destId="{2C2F1FF0-81C8-4A7B-817C-A1127A2A6A8F}" srcOrd="0" destOrd="0" presId="urn:microsoft.com/office/officeart/2008/layout/RadialCluster"/>
    <dgm:cxn modelId="{243833C5-7710-4739-96A9-C0A316B5031E}" srcId="{2014BF7E-C28F-4A56-88A8-6E35EC74042F}" destId="{C2766E86-34A9-4000-BA34-ECCDBD4E227E}" srcOrd="0" destOrd="0" parTransId="{68E5FBD5-81AC-4A1E-828B-0DB3A4B9D4F5}" sibTransId="{ADB415A2-FD11-49F8-B38A-9CF46A111764}"/>
    <dgm:cxn modelId="{A1B717F7-6059-4E9B-8C17-D4E5DA5023F4}" type="presOf" srcId="{2014BF7E-C28F-4A56-88A8-6E35EC74042F}" destId="{EDFB80FF-AFF8-4FCB-99DC-4174B8F72553}" srcOrd="0" destOrd="0" presId="urn:microsoft.com/office/officeart/2008/layout/RadialCluster"/>
    <dgm:cxn modelId="{DC17D3BB-6229-441D-82AC-5916FA3E6119}" type="presOf" srcId="{90B568F0-36F4-4AFD-BAE6-4D80BE0EAD6E}" destId="{35DE2E75-8ED8-4B9E-9A87-D4A1DC7C48C3}" srcOrd="0" destOrd="0" presId="urn:microsoft.com/office/officeart/2008/layout/RadialCluster"/>
    <dgm:cxn modelId="{3172E95B-AC2A-4EC1-ABE5-C62D73BDCD0C}" type="presOf" srcId="{84CB0482-1C89-4202-9EE2-E6100270C92D}" destId="{48666275-C437-4343-854A-D22C95819FCC}" srcOrd="0" destOrd="0" presId="urn:microsoft.com/office/officeart/2008/layout/RadialCluster"/>
    <dgm:cxn modelId="{676B1FBF-86CD-46D7-92F2-94CCE019A21E}" srcId="{2014BF7E-C28F-4A56-88A8-6E35EC74042F}" destId="{90B568F0-36F4-4AFD-BAE6-4D80BE0EAD6E}" srcOrd="3" destOrd="0" parTransId="{ADFF0D04-3776-4599-BA72-1F81BA2729B4}" sibTransId="{7676990D-C939-4911-BEA2-F9F7721472FA}"/>
    <dgm:cxn modelId="{C7B41E15-C289-41CE-A942-EBCD4E82DBCA}" type="presOf" srcId="{C2766E86-34A9-4000-BA34-ECCDBD4E227E}" destId="{FB8D8097-6644-4419-8EAB-6149C384320C}" srcOrd="0" destOrd="0" presId="urn:microsoft.com/office/officeart/2008/layout/RadialCluster"/>
    <dgm:cxn modelId="{1B5161FD-0DA2-496D-8D51-A65F348A7C5C}" srcId="{2014BF7E-C28F-4A56-88A8-6E35EC74042F}" destId="{073F61A0-34AA-4FBD-823F-6183C781CEFA}" srcOrd="2" destOrd="0" parTransId="{84CB0482-1C89-4202-9EE2-E6100270C92D}" sibTransId="{C20C15F7-7C3A-4916-AEEC-DD96DF151F71}"/>
    <dgm:cxn modelId="{5BD887B0-2A78-45CC-9296-B7C0BAFE0923}" type="presOf" srcId="{68E5FBD5-81AC-4A1E-828B-0DB3A4B9D4F5}" destId="{70A54728-7EE3-4BE9-82F6-688BFBC93C02}" srcOrd="0" destOrd="0" presId="urn:microsoft.com/office/officeart/2008/layout/RadialCluster"/>
    <dgm:cxn modelId="{7BF802E5-208E-484C-BB10-7745010C1647}" type="presParOf" srcId="{E4709FCD-414A-4FDD-BB0E-9AAA6FA94EB5}" destId="{3A8D05C3-A213-4845-ABFE-534853FE1C36}" srcOrd="0" destOrd="0" presId="urn:microsoft.com/office/officeart/2008/layout/RadialCluster"/>
    <dgm:cxn modelId="{5EA5E7ED-6992-4461-A693-124976321D05}" type="presParOf" srcId="{3A8D05C3-A213-4845-ABFE-534853FE1C36}" destId="{EDFB80FF-AFF8-4FCB-99DC-4174B8F72553}" srcOrd="0" destOrd="0" presId="urn:microsoft.com/office/officeart/2008/layout/RadialCluster"/>
    <dgm:cxn modelId="{30955838-EAD9-46E7-9C0B-BE5E133262D2}" type="presParOf" srcId="{3A8D05C3-A213-4845-ABFE-534853FE1C36}" destId="{70A54728-7EE3-4BE9-82F6-688BFBC93C02}" srcOrd="1" destOrd="0" presId="urn:microsoft.com/office/officeart/2008/layout/RadialCluster"/>
    <dgm:cxn modelId="{955FEE02-4BB1-4BA9-81B7-D45A00733423}" type="presParOf" srcId="{3A8D05C3-A213-4845-ABFE-534853FE1C36}" destId="{FB8D8097-6644-4419-8EAB-6149C384320C}" srcOrd="2" destOrd="0" presId="urn:microsoft.com/office/officeart/2008/layout/RadialCluster"/>
    <dgm:cxn modelId="{19E48745-3334-4006-B2A3-11294A58A8F4}" type="presParOf" srcId="{3A8D05C3-A213-4845-ABFE-534853FE1C36}" destId="{F8599183-2246-480F-9881-DD80C973B1BA}" srcOrd="3" destOrd="0" presId="urn:microsoft.com/office/officeart/2008/layout/RadialCluster"/>
    <dgm:cxn modelId="{896EA6A2-FF62-41D7-B1C5-02483803790A}" type="presParOf" srcId="{3A8D05C3-A213-4845-ABFE-534853FE1C36}" destId="{2C2F1FF0-81C8-4A7B-817C-A1127A2A6A8F}" srcOrd="4" destOrd="0" presId="urn:microsoft.com/office/officeart/2008/layout/RadialCluster"/>
    <dgm:cxn modelId="{86DFF925-CB2A-44A4-B790-52C24B95C9AF}" type="presParOf" srcId="{3A8D05C3-A213-4845-ABFE-534853FE1C36}" destId="{48666275-C437-4343-854A-D22C95819FCC}" srcOrd="5" destOrd="0" presId="urn:microsoft.com/office/officeart/2008/layout/RadialCluster"/>
    <dgm:cxn modelId="{65352109-D073-4CA7-8BA2-11BFBF344506}" type="presParOf" srcId="{3A8D05C3-A213-4845-ABFE-534853FE1C36}" destId="{DC619F0B-B34A-44A8-9C72-A2018048E578}" srcOrd="6" destOrd="0" presId="urn:microsoft.com/office/officeart/2008/layout/RadialCluster"/>
    <dgm:cxn modelId="{DBC166A4-46D2-43A3-9BD6-308E7AC8978B}" type="presParOf" srcId="{3A8D05C3-A213-4845-ABFE-534853FE1C36}" destId="{E4A3E0B6-E554-4D4D-9A1A-5D1C2B978450}" srcOrd="7" destOrd="0" presId="urn:microsoft.com/office/officeart/2008/layout/RadialCluster"/>
    <dgm:cxn modelId="{A131B315-20A0-4D86-909A-742816BC7B44}" type="presParOf" srcId="{3A8D05C3-A213-4845-ABFE-534853FE1C36}" destId="{35DE2E75-8ED8-4B9E-9A87-D4A1DC7C48C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5B63D9-EA58-4F1D-97C2-B796A9E48785}" type="doc">
      <dgm:prSet loTypeId="urn:microsoft.com/office/officeart/2008/layout/RadialCluster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582FD4D-466E-4249-9355-978A4B375CD8}">
      <dgm:prSet phldrT="[Текст]" phldr="1"/>
      <dgm:spPr/>
      <dgm:t>
        <a:bodyPr/>
        <a:lstStyle/>
        <a:p>
          <a:endParaRPr lang="ru-RU" dirty="0"/>
        </a:p>
      </dgm:t>
    </dgm:pt>
    <dgm:pt modelId="{B0D1E0C9-7318-4FD1-A109-AA573F351A6D}" type="parTrans" cxnId="{4D1A03B8-CE5B-4E98-A5AA-811A02E67B36}">
      <dgm:prSet/>
      <dgm:spPr/>
      <dgm:t>
        <a:bodyPr/>
        <a:lstStyle/>
        <a:p>
          <a:endParaRPr lang="ru-RU"/>
        </a:p>
      </dgm:t>
    </dgm:pt>
    <dgm:pt modelId="{DA02D26C-7F1D-4F6C-8FCB-4DE1E43A719B}" type="sibTrans" cxnId="{4D1A03B8-CE5B-4E98-A5AA-811A02E67B36}">
      <dgm:prSet/>
      <dgm:spPr/>
      <dgm:t>
        <a:bodyPr/>
        <a:lstStyle/>
        <a:p>
          <a:endParaRPr lang="ru-RU"/>
        </a:p>
      </dgm:t>
    </dgm:pt>
    <dgm:pt modelId="{9FECE7AC-B5C4-4078-8BD7-4F74943F56C7}">
      <dgm:prSet phldrT="[Текст]" phldr="1"/>
      <dgm:spPr/>
      <dgm:t>
        <a:bodyPr/>
        <a:lstStyle/>
        <a:p>
          <a:endParaRPr lang="ru-RU" dirty="0"/>
        </a:p>
      </dgm:t>
    </dgm:pt>
    <dgm:pt modelId="{DCBD53D5-EE05-49AF-9678-45ED6DFDEF24}" type="parTrans" cxnId="{18340BC4-AD40-4582-9AB6-3516F98175D3}">
      <dgm:prSet/>
      <dgm:spPr/>
      <dgm:t>
        <a:bodyPr/>
        <a:lstStyle/>
        <a:p>
          <a:endParaRPr lang="ru-RU"/>
        </a:p>
      </dgm:t>
    </dgm:pt>
    <dgm:pt modelId="{27BB6267-EE46-41D6-A0E8-EFF131423D87}" type="sibTrans" cxnId="{18340BC4-AD40-4582-9AB6-3516F98175D3}">
      <dgm:prSet/>
      <dgm:spPr/>
      <dgm:t>
        <a:bodyPr/>
        <a:lstStyle/>
        <a:p>
          <a:endParaRPr lang="ru-RU"/>
        </a:p>
      </dgm:t>
    </dgm:pt>
    <dgm:pt modelId="{A30A3668-A7E7-4756-8DA7-0FA8940310B3}">
      <dgm:prSet phldrT="[Текст]" phldr="1"/>
      <dgm:spPr/>
      <dgm:t>
        <a:bodyPr/>
        <a:lstStyle/>
        <a:p>
          <a:endParaRPr lang="ru-RU"/>
        </a:p>
      </dgm:t>
    </dgm:pt>
    <dgm:pt modelId="{C26833ED-AA7A-4DF9-BBA1-1E6F9FEDCF8D}" type="parTrans" cxnId="{0FABD6F6-5899-473A-ABA8-090329FD6220}">
      <dgm:prSet/>
      <dgm:spPr/>
      <dgm:t>
        <a:bodyPr/>
        <a:lstStyle/>
        <a:p>
          <a:endParaRPr lang="ru-RU"/>
        </a:p>
      </dgm:t>
    </dgm:pt>
    <dgm:pt modelId="{42D369DE-A6D7-4322-B22A-CBFAA8B83892}" type="sibTrans" cxnId="{0FABD6F6-5899-473A-ABA8-090329FD6220}">
      <dgm:prSet/>
      <dgm:spPr/>
      <dgm:t>
        <a:bodyPr/>
        <a:lstStyle/>
        <a:p>
          <a:endParaRPr lang="ru-RU"/>
        </a:p>
      </dgm:t>
    </dgm:pt>
    <dgm:pt modelId="{1A6351F8-D1BF-4179-8878-84F178854B49}">
      <dgm:prSet phldrT="[Текст]" phldr="1"/>
      <dgm:spPr/>
      <dgm:t>
        <a:bodyPr/>
        <a:lstStyle/>
        <a:p>
          <a:endParaRPr lang="ru-RU"/>
        </a:p>
      </dgm:t>
    </dgm:pt>
    <dgm:pt modelId="{AFEF7D75-2CA2-4777-A37D-8EDCD57A5517}" type="parTrans" cxnId="{789A643F-CE8D-481A-AC42-40C369B573FC}">
      <dgm:prSet/>
      <dgm:spPr/>
      <dgm:t>
        <a:bodyPr/>
        <a:lstStyle/>
        <a:p>
          <a:endParaRPr lang="ru-RU"/>
        </a:p>
      </dgm:t>
    </dgm:pt>
    <dgm:pt modelId="{71591381-62E3-452D-B07E-EF81920AF91F}" type="sibTrans" cxnId="{789A643F-CE8D-481A-AC42-40C369B573FC}">
      <dgm:prSet/>
      <dgm:spPr/>
      <dgm:t>
        <a:bodyPr/>
        <a:lstStyle/>
        <a:p>
          <a:endParaRPr lang="ru-RU"/>
        </a:p>
      </dgm:t>
    </dgm:pt>
    <dgm:pt modelId="{384DCA7D-4C60-4A84-ADC9-CF93DDD8CF4B}">
      <dgm:prSet/>
      <dgm:spPr/>
      <dgm:t>
        <a:bodyPr/>
        <a:lstStyle/>
        <a:p>
          <a:endParaRPr lang="ru-RU"/>
        </a:p>
      </dgm:t>
    </dgm:pt>
    <dgm:pt modelId="{A5846470-020C-448A-800B-23A26DF56A4D}" type="parTrans" cxnId="{DD43B6CA-1077-4E83-B728-522EC70737A9}">
      <dgm:prSet/>
      <dgm:spPr/>
      <dgm:t>
        <a:bodyPr/>
        <a:lstStyle/>
        <a:p>
          <a:endParaRPr lang="ru-RU"/>
        </a:p>
      </dgm:t>
    </dgm:pt>
    <dgm:pt modelId="{E729BE0C-A7F2-4867-9F7E-EE9E9C3A9D10}" type="sibTrans" cxnId="{DD43B6CA-1077-4E83-B728-522EC70737A9}">
      <dgm:prSet/>
      <dgm:spPr/>
      <dgm:t>
        <a:bodyPr/>
        <a:lstStyle/>
        <a:p>
          <a:endParaRPr lang="ru-RU"/>
        </a:p>
      </dgm:t>
    </dgm:pt>
    <dgm:pt modelId="{79DB02A5-CB1B-4B5E-AE39-EBFA43D9232F}">
      <dgm:prSet/>
      <dgm:spPr/>
      <dgm:t>
        <a:bodyPr/>
        <a:lstStyle/>
        <a:p>
          <a:endParaRPr lang="ru-RU"/>
        </a:p>
      </dgm:t>
    </dgm:pt>
    <dgm:pt modelId="{B50A3C9A-BB21-48A1-AD92-7248A74AA3D7}" type="parTrans" cxnId="{0A494DEC-42D6-4F0E-8A5E-2053ABAD6FDC}">
      <dgm:prSet/>
      <dgm:spPr/>
      <dgm:t>
        <a:bodyPr/>
        <a:lstStyle/>
        <a:p>
          <a:endParaRPr lang="ru-RU"/>
        </a:p>
      </dgm:t>
    </dgm:pt>
    <dgm:pt modelId="{72567E36-78C4-42CE-B205-80F4AC8D6792}" type="sibTrans" cxnId="{0A494DEC-42D6-4F0E-8A5E-2053ABAD6FDC}">
      <dgm:prSet/>
      <dgm:spPr/>
      <dgm:t>
        <a:bodyPr/>
        <a:lstStyle/>
        <a:p>
          <a:endParaRPr lang="ru-RU"/>
        </a:p>
      </dgm:t>
    </dgm:pt>
    <dgm:pt modelId="{260C1372-B67E-4036-B711-CFD1DF3B5AA1}" type="pres">
      <dgm:prSet presAssocID="{B45B63D9-EA58-4F1D-97C2-B796A9E4878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B8BDBB-CCCD-4D5C-82E9-CF28EE7D0265}" type="pres">
      <dgm:prSet presAssocID="{C582FD4D-466E-4249-9355-978A4B375CD8}" presName="singleCycle" presStyleCnt="0"/>
      <dgm:spPr/>
    </dgm:pt>
    <dgm:pt modelId="{A653FE38-47AC-4F31-B501-14EF99662C67}" type="pres">
      <dgm:prSet presAssocID="{C582FD4D-466E-4249-9355-978A4B375CD8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9BA8ADD-516F-4ADB-9851-489EA4E367CF}" type="pres">
      <dgm:prSet presAssocID="{DCBD53D5-EE05-49AF-9678-45ED6DFDEF24}" presName="Name56" presStyleLbl="parChTrans1D2" presStyleIdx="0" presStyleCnt="5"/>
      <dgm:spPr/>
      <dgm:t>
        <a:bodyPr/>
        <a:lstStyle/>
        <a:p>
          <a:endParaRPr lang="ru-RU"/>
        </a:p>
      </dgm:t>
    </dgm:pt>
    <dgm:pt modelId="{7B9724D8-1225-4642-AE7D-409111CA3D41}" type="pres">
      <dgm:prSet presAssocID="{9FECE7AC-B5C4-4078-8BD7-4F74943F56C7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EE0A9-D917-455F-91CE-0FCCBD86D317}" type="pres">
      <dgm:prSet presAssocID="{A5846470-020C-448A-800B-23A26DF56A4D}" presName="Name56" presStyleLbl="parChTrans1D2" presStyleIdx="1" presStyleCnt="5"/>
      <dgm:spPr/>
      <dgm:t>
        <a:bodyPr/>
        <a:lstStyle/>
        <a:p>
          <a:endParaRPr lang="ru-RU"/>
        </a:p>
      </dgm:t>
    </dgm:pt>
    <dgm:pt modelId="{4F4C16DC-CCC1-472F-B468-AC3755C84AA5}" type="pres">
      <dgm:prSet presAssocID="{384DCA7D-4C60-4A84-ADC9-CF93DDD8CF4B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3F03-8152-4A9D-B366-6F0AEFBFA197}" type="pres">
      <dgm:prSet presAssocID="{B50A3C9A-BB21-48A1-AD92-7248A74AA3D7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07090D8-79F4-4D81-B65F-C1B2D79390C6}" type="pres">
      <dgm:prSet presAssocID="{79DB02A5-CB1B-4B5E-AE39-EBFA43D9232F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42EA2-7E67-4232-982E-BC8D368DB643}" type="pres">
      <dgm:prSet presAssocID="{C26833ED-AA7A-4DF9-BBA1-1E6F9FEDCF8D}" presName="Name56" presStyleLbl="parChTrans1D2" presStyleIdx="3" presStyleCnt="5"/>
      <dgm:spPr/>
      <dgm:t>
        <a:bodyPr/>
        <a:lstStyle/>
        <a:p>
          <a:endParaRPr lang="ru-RU"/>
        </a:p>
      </dgm:t>
    </dgm:pt>
    <dgm:pt modelId="{E7595D75-5D8F-44DD-A60C-E8D933534153}" type="pres">
      <dgm:prSet presAssocID="{A30A3668-A7E7-4756-8DA7-0FA8940310B3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3512D-148D-41D4-B0E1-C83EC67C7778}" type="pres">
      <dgm:prSet presAssocID="{AFEF7D75-2CA2-4777-A37D-8EDCD57A5517}" presName="Name56" presStyleLbl="parChTrans1D2" presStyleIdx="4" presStyleCnt="5"/>
      <dgm:spPr/>
      <dgm:t>
        <a:bodyPr/>
        <a:lstStyle/>
        <a:p>
          <a:endParaRPr lang="ru-RU"/>
        </a:p>
      </dgm:t>
    </dgm:pt>
    <dgm:pt modelId="{246801CC-B137-47AF-B188-F3EEB7EBFD95}" type="pres">
      <dgm:prSet presAssocID="{1A6351F8-D1BF-4179-8878-84F178854B49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D4D13-AD1E-4D9F-9DE4-770B7CF2003C}" type="presOf" srcId="{DCBD53D5-EE05-49AF-9678-45ED6DFDEF24}" destId="{39BA8ADD-516F-4ADB-9851-489EA4E367CF}" srcOrd="0" destOrd="0" presId="urn:microsoft.com/office/officeart/2008/layout/RadialCluster"/>
    <dgm:cxn modelId="{33B0066F-9E74-4024-8558-4E639F47C411}" type="presOf" srcId="{C26833ED-AA7A-4DF9-BBA1-1E6F9FEDCF8D}" destId="{A1442EA2-7E67-4232-982E-BC8D368DB643}" srcOrd="0" destOrd="0" presId="urn:microsoft.com/office/officeart/2008/layout/RadialCluster"/>
    <dgm:cxn modelId="{4D1A03B8-CE5B-4E98-A5AA-811A02E67B36}" srcId="{B45B63D9-EA58-4F1D-97C2-B796A9E48785}" destId="{C582FD4D-466E-4249-9355-978A4B375CD8}" srcOrd="0" destOrd="0" parTransId="{B0D1E0C9-7318-4FD1-A109-AA573F351A6D}" sibTransId="{DA02D26C-7F1D-4F6C-8FCB-4DE1E43A719B}"/>
    <dgm:cxn modelId="{4F25602D-433D-4421-9990-01930E090B6E}" type="presOf" srcId="{A30A3668-A7E7-4756-8DA7-0FA8940310B3}" destId="{E7595D75-5D8F-44DD-A60C-E8D933534153}" srcOrd="0" destOrd="0" presId="urn:microsoft.com/office/officeart/2008/layout/RadialCluster"/>
    <dgm:cxn modelId="{DD43B6CA-1077-4E83-B728-522EC70737A9}" srcId="{C582FD4D-466E-4249-9355-978A4B375CD8}" destId="{384DCA7D-4C60-4A84-ADC9-CF93DDD8CF4B}" srcOrd="1" destOrd="0" parTransId="{A5846470-020C-448A-800B-23A26DF56A4D}" sibTransId="{E729BE0C-A7F2-4867-9F7E-EE9E9C3A9D10}"/>
    <dgm:cxn modelId="{40646BAA-6835-4C99-B781-0715080A138D}" type="presOf" srcId="{384DCA7D-4C60-4A84-ADC9-CF93DDD8CF4B}" destId="{4F4C16DC-CCC1-472F-B468-AC3755C84AA5}" srcOrd="0" destOrd="0" presId="urn:microsoft.com/office/officeart/2008/layout/RadialCluster"/>
    <dgm:cxn modelId="{18340BC4-AD40-4582-9AB6-3516F98175D3}" srcId="{C582FD4D-466E-4249-9355-978A4B375CD8}" destId="{9FECE7AC-B5C4-4078-8BD7-4F74943F56C7}" srcOrd="0" destOrd="0" parTransId="{DCBD53D5-EE05-49AF-9678-45ED6DFDEF24}" sibTransId="{27BB6267-EE46-41D6-A0E8-EFF131423D87}"/>
    <dgm:cxn modelId="{7EB03326-33BE-463F-8B96-847B0230D060}" type="presOf" srcId="{9FECE7AC-B5C4-4078-8BD7-4F74943F56C7}" destId="{7B9724D8-1225-4642-AE7D-409111CA3D41}" srcOrd="0" destOrd="0" presId="urn:microsoft.com/office/officeart/2008/layout/RadialCluster"/>
    <dgm:cxn modelId="{25154BA8-F1E8-4505-A696-21A2606F335C}" type="presOf" srcId="{1A6351F8-D1BF-4179-8878-84F178854B49}" destId="{246801CC-B137-47AF-B188-F3EEB7EBFD95}" srcOrd="0" destOrd="0" presId="urn:microsoft.com/office/officeart/2008/layout/RadialCluster"/>
    <dgm:cxn modelId="{2542866A-063C-4E85-9687-468E8766B3F2}" type="presOf" srcId="{B50A3C9A-BB21-48A1-AD92-7248A74AA3D7}" destId="{CD613F03-8152-4A9D-B366-6F0AEFBFA197}" srcOrd="0" destOrd="0" presId="urn:microsoft.com/office/officeart/2008/layout/RadialCluster"/>
    <dgm:cxn modelId="{1CE1A036-9961-42F0-88C3-3F369614EA62}" type="presOf" srcId="{B45B63D9-EA58-4F1D-97C2-B796A9E48785}" destId="{260C1372-B67E-4036-B711-CFD1DF3B5AA1}" srcOrd="0" destOrd="0" presId="urn:microsoft.com/office/officeart/2008/layout/RadialCluster"/>
    <dgm:cxn modelId="{65D1DDBC-D9C3-433F-8AA9-F207B23678F9}" type="presOf" srcId="{A5846470-020C-448A-800B-23A26DF56A4D}" destId="{6E6EE0A9-D917-455F-91CE-0FCCBD86D317}" srcOrd="0" destOrd="0" presId="urn:microsoft.com/office/officeart/2008/layout/RadialCluster"/>
    <dgm:cxn modelId="{789A643F-CE8D-481A-AC42-40C369B573FC}" srcId="{C582FD4D-466E-4249-9355-978A4B375CD8}" destId="{1A6351F8-D1BF-4179-8878-84F178854B49}" srcOrd="4" destOrd="0" parTransId="{AFEF7D75-2CA2-4777-A37D-8EDCD57A5517}" sibTransId="{71591381-62E3-452D-B07E-EF81920AF91F}"/>
    <dgm:cxn modelId="{0A494DEC-42D6-4F0E-8A5E-2053ABAD6FDC}" srcId="{C582FD4D-466E-4249-9355-978A4B375CD8}" destId="{79DB02A5-CB1B-4B5E-AE39-EBFA43D9232F}" srcOrd="2" destOrd="0" parTransId="{B50A3C9A-BB21-48A1-AD92-7248A74AA3D7}" sibTransId="{72567E36-78C4-42CE-B205-80F4AC8D6792}"/>
    <dgm:cxn modelId="{0FABD6F6-5899-473A-ABA8-090329FD6220}" srcId="{C582FD4D-466E-4249-9355-978A4B375CD8}" destId="{A30A3668-A7E7-4756-8DA7-0FA8940310B3}" srcOrd="3" destOrd="0" parTransId="{C26833ED-AA7A-4DF9-BBA1-1E6F9FEDCF8D}" sibTransId="{42D369DE-A6D7-4322-B22A-CBFAA8B83892}"/>
    <dgm:cxn modelId="{3D6C4AC7-E44D-4C4F-8C94-77A404CBAE97}" type="presOf" srcId="{79DB02A5-CB1B-4B5E-AE39-EBFA43D9232F}" destId="{707090D8-79F4-4D81-B65F-C1B2D79390C6}" srcOrd="0" destOrd="0" presId="urn:microsoft.com/office/officeart/2008/layout/RadialCluster"/>
    <dgm:cxn modelId="{2ACC506D-0F64-4857-9262-8988CAC0C656}" type="presOf" srcId="{C582FD4D-466E-4249-9355-978A4B375CD8}" destId="{A653FE38-47AC-4F31-B501-14EF99662C67}" srcOrd="0" destOrd="0" presId="urn:microsoft.com/office/officeart/2008/layout/RadialCluster"/>
    <dgm:cxn modelId="{2AB25ABE-716E-47F0-A832-3691C3EA95C9}" type="presOf" srcId="{AFEF7D75-2CA2-4777-A37D-8EDCD57A5517}" destId="{3E93512D-148D-41D4-B0E1-C83EC67C7778}" srcOrd="0" destOrd="0" presId="urn:microsoft.com/office/officeart/2008/layout/RadialCluster"/>
    <dgm:cxn modelId="{7622952B-BD4F-4BFA-998F-7524B2E53EE4}" type="presParOf" srcId="{260C1372-B67E-4036-B711-CFD1DF3B5AA1}" destId="{26B8BDBB-CCCD-4D5C-82E9-CF28EE7D0265}" srcOrd="0" destOrd="0" presId="urn:microsoft.com/office/officeart/2008/layout/RadialCluster"/>
    <dgm:cxn modelId="{EA7A36AA-AAF5-4CA9-88A5-A54153A12CF8}" type="presParOf" srcId="{26B8BDBB-CCCD-4D5C-82E9-CF28EE7D0265}" destId="{A653FE38-47AC-4F31-B501-14EF99662C67}" srcOrd="0" destOrd="0" presId="urn:microsoft.com/office/officeart/2008/layout/RadialCluster"/>
    <dgm:cxn modelId="{4AB5275D-E11E-4FA1-BB54-A941E16A0DB1}" type="presParOf" srcId="{26B8BDBB-CCCD-4D5C-82E9-CF28EE7D0265}" destId="{39BA8ADD-516F-4ADB-9851-489EA4E367CF}" srcOrd="1" destOrd="0" presId="urn:microsoft.com/office/officeart/2008/layout/RadialCluster"/>
    <dgm:cxn modelId="{8D657AB8-4076-4572-B1FB-EA61BECC3D83}" type="presParOf" srcId="{26B8BDBB-CCCD-4D5C-82E9-CF28EE7D0265}" destId="{7B9724D8-1225-4642-AE7D-409111CA3D41}" srcOrd="2" destOrd="0" presId="urn:microsoft.com/office/officeart/2008/layout/RadialCluster"/>
    <dgm:cxn modelId="{70642DD5-A826-489D-A0E9-4A0C252AE845}" type="presParOf" srcId="{26B8BDBB-CCCD-4D5C-82E9-CF28EE7D0265}" destId="{6E6EE0A9-D917-455F-91CE-0FCCBD86D317}" srcOrd="3" destOrd="0" presId="urn:microsoft.com/office/officeart/2008/layout/RadialCluster"/>
    <dgm:cxn modelId="{CE915D9A-386F-4D51-AAEE-7FB787082802}" type="presParOf" srcId="{26B8BDBB-CCCD-4D5C-82E9-CF28EE7D0265}" destId="{4F4C16DC-CCC1-472F-B468-AC3755C84AA5}" srcOrd="4" destOrd="0" presId="urn:microsoft.com/office/officeart/2008/layout/RadialCluster"/>
    <dgm:cxn modelId="{59F3C831-E2C3-4509-8653-0D18556D94C0}" type="presParOf" srcId="{26B8BDBB-CCCD-4D5C-82E9-CF28EE7D0265}" destId="{CD613F03-8152-4A9D-B366-6F0AEFBFA197}" srcOrd="5" destOrd="0" presId="urn:microsoft.com/office/officeart/2008/layout/RadialCluster"/>
    <dgm:cxn modelId="{898C9EFA-4D1C-4DE9-8389-6CCB7A337226}" type="presParOf" srcId="{26B8BDBB-CCCD-4D5C-82E9-CF28EE7D0265}" destId="{707090D8-79F4-4D81-B65F-C1B2D79390C6}" srcOrd="6" destOrd="0" presId="urn:microsoft.com/office/officeart/2008/layout/RadialCluster"/>
    <dgm:cxn modelId="{2AD0A892-5CD4-457F-94B6-7806605C2285}" type="presParOf" srcId="{26B8BDBB-CCCD-4D5C-82E9-CF28EE7D0265}" destId="{A1442EA2-7E67-4232-982E-BC8D368DB643}" srcOrd="7" destOrd="0" presId="urn:microsoft.com/office/officeart/2008/layout/RadialCluster"/>
    <dgm:cxn modelId="{676537D5-ADE8-4FA5-AAAF-5BA1CFB23D62}" type="presParOf" srcId="{26B8BDBB-CCCD-4D5C-82E9-CF28EE7D0265}" destId="{E7595D75-5D8F-44DD-A60C-E8D933534153}" srcOrd="8" destOrd="0" presId="urn:microsoft.com/office/officeart/2008/layout/RadialCluster"/>
    <dgm:cxn modelId="{00B357CF-A91A-4E81-B635-1DDAE899C995}" type="presParOf" srcId="{26B8BDBB-CCCD-4D5C-82E9-CF28EE7D0265}" destId="{3E93512D-148D-41D4-B0E1-C83EC67C7778}" srcOrd="9" destOrd="0" presId="urn:microsoft.com/office/officeart/2008/layout/RadialCluster"/>
    <dgm:cxn modelId="{22C68BAD-64C1-4F86-B857-4D874FF59C83}" type="presParOf" srcId="{26B8BDBB-CCCD-4D5C-82E9-CF28EE7D0265}" destId="{246801CC-B137-47AF-B188-F3EEB7EBFD9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D735B5-0F44-4CB6-9CC8-F8CBD923A989}" type="doc">
      <dgm:prSet loTypeId="urn:microsoft.com/office/officeart/2008/layout/RadialCluster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4DCA09A-BA2F-4270-BF61-216D379C4969}">
      <dgm:prSet phldrT="[Текст]" phldr="1"/>
      <dgm:spPr/>
      <dgm:t>
        <a:bodyPr/>
        <a:lstStyle/>
        <a:p>
          <a:endParaRPr lang="ru-RU" dirty="0"/>
        </a:p>
      </dgm:t>
    </dgm:pt>
    <dgm:pt modelId="{3EB2FE9E-C63E-404D-89A3-BD2BCA6B0CDE}" type="parTrans" cxnId="{D9A2CAC6-1214-40B5-A671-CB121F27ACC9}">
      <dgm:prSet/>
      <dgm:spPr/>
      <dgm:t>
        <a:bodyPr/>
        <a:lstStyle/>
        <a:p>
          <a:endParaRPr lang="ru-RU"/>
        </a:p>
      </dgm:t>
    </dgm:pt>
    <dgm:pt modelId="{2CFE0A7C-862A-4689-A5F6-EBA2151A4494}" type="sibTrans" cxnId="{D9A2CAC6-1214-40B5-A671-CB121F27ACC9}">
      <dgm:prSet/>
      <dgm:spPr/>
      <dgm:t>
        <a:bodyPr/>
        <a:lstStyle/>
        <a:p>
          <a:endParaRPr lang="ru-RU"/>
        </a:p>
      </dgm:t>
    </dgm:pt>
    <dgm:pt modelId="{F24ABE4B-2AD1-4B1C-AB32-E8C45BE56C65}">
      <dgm:prSet phldrT="[Текст]" phldr="1"/>
      <dgm:spPr/>
      <dgm:t>
        <a:bodyPr/>
        <a:lstStyle/>
        <a:p>
          <a:endParaRPr lang="ru-RU" dirty="0"/>
        </a:p>
      </dgm:t>
    </dgm:pt>
    <dgm:pt modelId="{B7CA0E23-9F08-4C37-A86F-37D8DE5BC7C7}" type="parTrans" cxnId="{760B8774-AFCE-48B1-B0B4-D2B440134102}">
      <dgm:prSet/>
      <dgm:spPr/>
      <dgm:t>
        <a:bodyPr/>
        <a:lstStyle/>
        <a:p>
          <a:endParaRPr lang="ru-RU"/>
        </a:p>
      </dgm:t>
    </dgm:pt>
    <dgm:pt modelId="{9DB63317-DA0C-459B-BA20-7E9D26CEBED1}" type="sibTrans" cxnId="{760B8774-AFCE-48B1-B0B4-D2B440134102}">
      <dgm:prSet/>
      <dgm:spPr/>
      <dgm:t>
        <a:bodyPr/>
        <a:lstStyle/>
        <a:p>
          <a:endParaRPr lang="ru-RU"/>
        </a:p>
      </dgm:t>
    </dgm:pt>
    <dgm:pt modelId="{9BFA7D01-E88E-4317-AC08-AECC38DFDC63}">
      <dgm:prSet phldrT="[Текст]" phldr="1"/>
      <dgm:spPr/>
      <dgm:t>
        <a:bodyPr/>
        <a:lstStyle/>
        <a:p>
          <a:endParaRPr lang="ru-RU"/>
        </a:p>
      </dgm:t>
    </dgm:pt>
    <dgm:pt modelId="{63C01692-BF0F-4508-9CC3-C1EF42C7927D}" type="parTrans" cxnId="{35849BB9-A7DD-4080-B9BC-FBBEE75E5569}">
      <dgm:prSet/>
      <dgm:spPr/>
      <dgm:t>
        <a:bodyPr/>
        <a:lstStyle/>
        <a:p>
          <a:endParaRPr lang="ru-RU"/>
        </a:p>
      </dgm:t>
    </dgm:pt>
    <dgm:pt modelId="{BFD55CD7-7493-471E-A2F2-A14D67FE62E3}" type="sibTrans" cxnId="{35849BB9-A7DD-4080-B9BC-FBBEE75E5569}">
      <dgm:prSet/>
      <dgm:spPr/>
      <dgm:t>
        <a:bodyPr/>
        <a:lstStyle/>
        <a:p>
          <a:endParaRPr lang="ru-RU"/>
        </a:p>
      </dgm:t>
    </dgm:pt>
    <dgm:pt modelId="{BE84D31A-6DC0-414F-94D2-4901B168378C}">
      <dgm:prSet phldrT="[Текст]" phldr="1"/>
      <dgm:spPr/>
      <dgm:t>
        <a:bodyPr/>
        <a:lstStyle/>
        <a:p>
          <a:endParaRPr lang="ru-RU"/>
        </a:p>
      </dgm:t>
    </dgm:pt>
    <dgm:pt modelId="{7CD1B22A-A5CB-4A72-BC27-F5EDFF2D9AEA}" type="parTrans" cxnId="{A0EBEE8E-9E40-49E7-9BF5-058E1F028C5A}">
      <dgm:prSet/>
      <dgm:spPr/>
      <dgm:t>
        <a:bodyPr/>
        <a:lstStyle/>
        <a:p>
          <a:endParaRPr lang="ru-RU"/>
        </a:p>
      </dgm:t>
    </dgm:pt>
    <dgm:pt modelId="{27AABFF7-1BDC-4E7B-A027-3717A0633ED3}" type="sibTrans" cxnId="{A0EBEE8E-9E40-49E7-9BF5-058E1F028C5A}">
      <dgm:prSet/>
      <dgm:spPr/>
      <dgm:t>
        <a:bodyPr/>
        <a:lstStyle/>
        <a:p>
          <a:endParaRPr lang="ru-RU"/>
        </a:p>
      </dgm:t>
    </dgm:pt>
    <dgm:pt modelId="{A1BDF585-8E7E-48F9-8BF3-65A17159571A}">
      <dgm:prSet/>
      <dgm:spPr/>
      <dgm:t>
        <a:bodyPr/>
        <a:lstStyle/>
        <a:p>
          <a:endParaRPr lang="ru-RU"/>
        </a:p>
      </dgm:t>
    </dgm:pt>
    <dgm:pt modelId="{19993B6D-83EE-4E15-B214-78FE9E2ADF0B}" type="parTrans" cxnId="{5759E6F9-D38C-4E55-9807-94FE1A980CA3}">
      <dgm:prSet/>
      <dgm:spPr/>
      <dgm:t>
        <a:bodyPr/>
        <a:lstStyle/>
        <a:p>
          <a:endParaRPr lang="ru-RU"/>
        </a:p>
      </dgm:t>
    </dgm:pt>
    <dgm:pt modelId="{65D90F84-3E10-43BF-835E-A2B4570CA93C}" type="sibTrans" cxnId="{5759E6F9-D38C-4E55-9807-94FE1A980CA3}">
      <dgm:prSet/>
      <dgm:spPr/>
      <dgm:t>
        <a:bodyPr/>
        <a:lstStyle/>
        <a:p>
          <a:endParaRPr lang="ru-RU"/>
        </a:p>
      </dgm:t>
    </dgm:pt>
    <dgm:pt modelId="{D358E120-FDF2-4BC0-8871-2414058974C9}">
      <dgm:prSet/>
      <dgm:spPr/>
      <dgm:t>
        <a:bodyPr/>
        <a:lstStyle/>
        <a:p>
          <a:endParaRPr lang="ru-RU"/>
        </a:p>
      </dgm:t>
    </dgm:pt>
    <dgm:pt modelId="{69E2343E-E781-4FDE-8960-DD580C277F62}" type="parTrans" cxnId="{774F1636-AF01-4C1E-98E3-8B1A6F5802D3}">
      <dgm:prSet/>
      <dgm:spPr/>
      <dgm:t>
        <a:bodyPr/>
        <a:lstStyle/>
        <a:p>
          <a:endParaRPr lang="ru-RU"/>
        </a:p>
      </dgm:t>
    </dgm:pt>
    <dgm:pt modelId="{CF2FF19D-9620-4C48-B44F-E55810676FAA}" type="sibTrans" cxnId="{774F1636-AF01-4C1E-98E3-8B1A6F5802D3}">
      <dgm:prSet/>
      <dgm:spPr/>
      <dgm:t>
        <a:bodyPr/>
        <a:lstStyle/>
        <a:p>
          <a:endParaRPr lang="ru-RU"/>
        </a:p>
      </dgm:t>
    </dgm:pt>
    <dgm:pt modelId="{820C3E11-BD69-49E1-9D14-5D18CBCBAF56}">
      <dgm:prSet/>
      <dgm:spPr/>
      <dgm:t>
        <a:bodyPr/>
        <a:lstStyle/>
        <a:p>
          <a:endParaRPr lang="ru-RU"/>
        </a:p>
      </dgm:t>
    </dgm:pt>
    <dgm:pt modelId="{696E71EC-6E7D-4B48-B7F1-BB4D3F2EBB4E}" type="parTrans" cxnId="{A46F520C-1378-44A2-89DC-449790037792}">
      <dgm:prSet/>
      <dgm:spPr/>
      <dgm:t>
        <a:bodyPr/>
        <a:lstStyle/>
        <a:p>
          <a:endParaRPr lang="ru-RU"/>
        </a:p>
      </dgm:t>
    </dgm:pt>
    <dgm:pt modelId="{6E531E22-11E7-45E3-A886-6ECCA26D84C4}" type="sibTrans" cxnId="{A46F520C-1378-44A2-89DC-449790037792}">
      <dgm:prSet/>
      <dgm:spPr/>
      <dgm:t>
        <a:bodyPr/>
        <a:lstStyle/>
        <a:p>
          <a:endParaRPr lang="ru-RU"/>
        </a:p>
      </dgm:t>
    </dgm:pt>
    <dgm:pt modelId="{6A7FC7D5-6D89-4EDF-AFD5-5CF35D295478}" type="pres">
      <dgm:prSet presAssocID="{12D735B5-0F44-4CB6-9CC8-F8CBD923A9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0B9CA85-677F-4904-B938-3A19AD8C9C47}" type="pres">
      <dgm:prSet presAssocID="{74DCA09A-BA2F-4270-BF61-216D379C4969}" presName="singleCycle" presStyleCnt="0"/>
      <dgm:spPr/>
    </dgm:pt>
    <dgm:pt modelId="{E29A5180-50F8-4367-9BB1-55C3D0B9B4C0}" type="pres">
      <dgm:prSet presAssocID="{74DCA09A-BA2F-4270-BF61-216D379C4969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5484668-74F2-4BB7-8EAC-A82DCC05DEB9}" type="pres">
      <dgm:prSet presAssocID="{B7CA0E23-9F08-4C37-A86F-37D8DE5BC7C7}" presName="Name56" presStyleLbl="parChTrans1D2" presStyleIdx="0" presStyleCnt="6"/>
      <dgm:spPr/>
      <dgm:t>
        <a:bodyPr/>
        <a:lstStyle/>
        <a:p>
          <a:endParaRPr lang="ru-RU"/>
        </a:p>
      </dgm:t>
    </dgm:pt>
    <dgm:pt modelId="{0E713E72-0D40-4311-B294-81DAF05F21D5}" type="pres">
      <dgm:prSet presAssocID="{F24ABE4B-2AD1-4B1C-AB32-E8C45BE56C65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92A4-483A-4E9B-8B34-9FB85C518FE6}" type="pres">
      <dgm:prSet presAssocID="{19993B6D-83EE-4E15-B214-78FE9E2ADF0B}" presName="Name56" presStyleLbl="parChTrans1D2" presStyleIdx="1" presStyleCnt="6"/>
      <dgm:spPr/>
      <dgm:t>
        <a:bodyPr/>
        <a:lstStyle/>
        <a:p>
          <a:endParaRPr lang="ru-RU"/>
        </a:p>
      </dgm:t>
    </dgm:pt>
    <dgm:pt modelId="{461AA29D-D2C0-4E53-9DF3-5F8E953BB97B}" type="pres">
      <dgm:prSet presAssocID="{A1BDF585-8E7E-48F9-8BF3-65A17159571A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53061-17B1-4503-AC87-D507A1B3D8BE}" type="pres">
      <dgm:prSet presAssocID="{69E2343E-E781-4FDE-8960-DD580C277F62}" presName="Name56" presStyleLbl="parChTrans1D2" presStyleIdx="2" presStyleCnt="6"/>
      <dgm:spPr/>
      <dgm:t>
        <a:bodyPr/>
        <a:lstStyle/>
        <a:p>
          <a:endParaRPr lang="ru-RU"/>
        </a:p>
      </dgm:t>
    </dgm:pt>
    <dgm:pt modelId="{ED56AD3D-FB29-4283-9CF5-535E7651DED8}" type="pres">
      <dgm:prSet presAssocID="{D358E120-FDF2-4BC0-8871-2414058974C9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7DD10-3758-4A2D-9E4D-EBD3E48008AF}" type="pres">
      <dgm:prSet presAssocID="{696E71EC-6E7D-4B48-B7F1-BB4D3F2EBB4E}" presName="Name56" presStyleLbl="parChTrans1D2" presStyleIdx="3" presStyleCnt="6"/>
      <dgm:spPr/>
      <dgm:t>
        <a:bodyPr/>
        <a:lstStyle/>
        <a:p>
          <a:endParaRPr lang="ru-RU"/>
        </a:p>
      </dgm:t>
    </dgm:pt>
    <dgm:pt modelId="{5427F27A-CB50-4A75-AB5A-933404430D23}" type="pres">
      <dgm:prSet presAssocID="{820C3E11-BD69-49E1-9D14-5D18CBCBAF56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2B76-8160-4BF3-A7D4-C9D6F9CE74F2}" type="pres">
      <dgm:prSet presAssocID="{63C01692-BF0F-4508-9CC3-C1EF42C7927D}" presName="Name56" presStyleLbl="parChTrans1D2" presStyleIdx="4" presStyleCnt="6"/>
      <dgm:spPr/>
      <dgm:t>
        <a:bodyPr/>
        <a:lstStyle/>
        <a:p>
          <a:endParaRPr lang="ru-RU"/>
        </a:p>
      </dgm:t>
    </dgm:pt>
    <dgm:pt modelId="{6F35438F-1955-42F9-98AE-E483833BC568}" type="pres">
      <dgm:prSet presAssocID="{9BFA7D01-E88E-4317-AC08-AECC38DFDC63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90513-463F-4933-9625-BC6ED2264508}" type="pres">
      <dgm:prSet presAssocID="{7CD1B22A-A5CB-4A72-BC27-F5EDFF2D9AEA}" presName="Name56" presStyleLbl="parChTrans1D2" presStyleIdx="5" presStyleCnt="6"/>
      <dgm:spPr/>
      <dgm:t>
        <a:bodyPr/>
        <a:lstStyle/>
        <a:p>
          <a:endParaRPr lang="ru-RU"/>
        </a:p>
      </dgm:t>
    </dgm:pt>
    <dgm:pt modelId="{B1278F26-A4E0-4731-93E1-9538C634FCE7}" type="pres">
      <dgm:prSet presAssocID="{BE84D31A-6DC0-414F-94D2-4901B168378C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C51D0-9B4D-4855-9BF8-F598C8C00D47}" type="presOf" srcId="{A1BDF585-8E7E-48F9-8BF3-65A17159571A}" destId="{461AA29D-D2C0-4E53-9DF3-5F8E953BB97B}" srcOrd="0" destOrd="0" presId="urn:microsoft.com/office/officeart/2008/layout/RadialCluster"/>
    <dgm:cxn modelId="{5759E6F9-D38C-4E55-9807-94FE1A980CA3}" srcId="{74DCA09A-BA2F-4270-BF61-216D379C4969}" destId="{A1BDF585-8E7E-48F9-8BF3-65A17159571A}" srcOrd="1" destOrd="0" parTransId="{19993B6D-83EE-4E15-B214-78FE9E2ADF0B}" sibTransId="{65D90F84-3E10-43BF-835E-A2B4570CA93C}"/>
    <dgm:cxn modelId="{22694BB8-E38A-4714-A26F-56375E5A96C1}" type="presOf" srcId="{63C01692-BF0F-4508-9CC3-C1EF42C7927D}" destId="{60292B76-8160-4BF3-A7D4-C9D6F9CE74F2}" srcOrd="0" destOrd="0" presId="urn:microsoft.com/office/officeart/2008/layout/RadialCluster"/>
    <dgm:cxn modelId="{27CB3EC1-A33D-48CE-8763-26C144332E3D}" type="presOf" srcId="{BE84D31A-6DC0-414F-94D2-4901B168378C}" destId="{B1278F26-A4E0-4731-93E1-9538C634FCE7}" srcOrd="0" destOrd="0" presId="urn:microsoft.com/office/officeart/2008/layout/RadialCluster"/>
    <dgm:cxn modelId="{F56B6875-0A03-438B-9146-ACE8AFE1A584}" type="presOf" srcId="{D358E120-FDF2-4BC0-8871-2414058974C9}" destId="{ED56AD3D-FB29-4283-9CF5-535E7651DED8}" srcOrd="0" destOrd="0" presId="urn:microsoft.com/office/officeart/2008/layout/RadialCluster"/>
    <dgm:cxn modelId="{A46F520C-1378-44A2-89DC-449790037792}" srcId="{74DCA09A-BA2F-4270-BF61-216D379C4969}" destId="{820C3E11-BD69-49E1-9D14-5D18CBCBAF56}" srcOrd="3" destOrd="0" parTransId="{696E71EC-6E7D-4B48-B7F1-BB4D3F2EBB4E}" sibTransId="{6E531E22-11E7-45E3-A886-6ECCA26D84C4}"/>
    <dgm:cxn modelId="{B13E7CE0-7050-4A7D-9D91-EA175922FBB9}" type="presOf" srcId="{820C3E11-BD69-49E1-9D14-5D18CBCBAF56}" destId="{5427F27A-CB50-4A75-AB5A-933404430D23}" srcOrd="0" destOrd="0" presId="urn:microsoft.com/office/officeart/2008/layout/RadialCluster"/>
    <dgm:cxn modelId="{774FC739-847A-414E-ABC2-2BFCB81A032B}" type="presOf" srcId="{7CD1B22A-A5CB-4A72-BC27-F5EDFF2D9AEA}" destId="{F1E90513-463F-4933-9625-BC6ED2264508}" srcOrd="0" destOrd="0" presId="urn:microsoft.com/office/officeart/2008/layout/RadialCluster"/>
    <dgm:cxn modelId="{A0EBEE8E-9E40-49E7-9BF5-058E1F028C5A}" srcId="{74DCA09A-BA2F-4270-BF61-216D379C4969}" destId="{BE84D31A-6DC0-414F-94D2-4901B168378C}" srcOrd="5" destOrd="0" parTransId="{7CD1B22A-A5CB-4A72-BC27-F5EDFF2D9AEA}" sibTransId="{27AABFF7-1BDC-4E7B-A027-3717A0633ED3}"/>
    <dgm:cxn modelId="{E2DEC34F-8110-4966-8355-E92A9EC3A588}" type="presOf" srcId="{74DCA09A-BA2F-4270-BF61-216D379C4969}" destId="{E29A5180-50F8-4367-9BB1-55C3D0B9B4C0}" srcOrd="0" destOrd="0" presId="urn:microsoft.com/office/officeart/2008/layout/RadialCluster"/>
    <dgm:cxn modelId="{774F1636-AF01-4C1E-98E3-8B1A6F5802D3}" srcId="{74DCA09A-BA2F-4270-BF61-216D379C4969}" destId="{D358E120-FDF2-4BC0-8871-2414058974C9}" srcOrd="2" destOrd="0" parTransId="{69E2343E-E781-4FDE-8960-DD580C277F62}" sibTransId="{CF2FF19D-9620-4C48-B44F-E55810676FAA}"/>
    <dgm:cxn modelId="{760B8774-AFCE-48B1-B0B4-D2B440134102}" srcId="{74DCA09A-BA2F-4270-BF61-216D379C4969}" destId="{F24ABE4B-2AD1-4B1C-AB32-E8C45BE56C65}" srcOrd="0" destOrd="0" parTransId="{B7CA0E23-9F08-4C37-A86F-37D8DE5BC7C7}" sibTransId="{9DB63317-DA0C-459B-BA20-7E9D26CEBED1}"/>
    <dgm:cxn modelId="{E61F290D-13CC-4A5A-96FB-DC0B23881EA2}" type="presOf" srcId="{19993B6D-83EE-4E15-B214-78FE9E2ADF0B}" destId="{226792A4-483A-4E9B-8B34-9FB85C518FE6}" srcOrd="0" destOrd="0" presId="urn:microsoft.com/office/officeart/2008/layout/RadialCluster"/>
    <dgm:cxn modelId="{35849BB9-A7DD-4080-B9BC-FBBEE75E5569}" srcId="{74DCA09A-BA2F-4270-BF61-216D379C4969}" destId="{9BFA7D01-E88E-4317-AC08-AECC38DFDC63}" srcOrd="4" destOrd="0" parTransId="{63C01692-BF0F-4508-9CC3-C1EF42C7927D}" sibTransId="{BFD55CD7-7493-471E-A2F2-A14D67FE62E3}"/>
    <dgm:cxn modelId="{5E11AA3F-6917-41E9-9D39-BEAE18694C1F}" type="presOf" srcId="{12D735B5-0F44-4CB6-9CC8-F8CBD923A989}" destId="{6A7FC7D5-6D89-4EDF-AFD5-5CF35D295478}" srcOrd="0" destOrd="0" presId="urn:microsoft.com/office/officeart/2008/layout/RadialCluster"/>
    <dgm:cxn modelId="{D9C8D816-6376-4A27-BD4F-51D43B4CDC4A}" type="presOf" srcId="{F24ABE4B-2AD1-4B1C-AB32-E8C45BE56C65}" destId="{0E713E72-0D40-4311-B294-81DAF05F21D5}" srcOrd="0" destOrd="0" presId="urn:microsoft.com/office/officeart/2008/layout/RadialCluster"/>
    <dgm:cxn modelId="{5EB8E2F0-5FBD-491F-82B7-115C89A00713}" type="presOf" srcId="{69E2343E-E781-4FDE-8960-DD580C277F62}" destId="{2A853061-17B1-4503-AC87-D507A1B3D8BE}" srcOrd="0" destOrd="0" presId="urn:microsoft.com/office/officeart/2008/layout/RadialCluster"/>
    <dgm:cxn modelId="{48F6C10B-E08A-4D91-8662-8F20DCD17969}" type="presOf" srcId="{B7CA0E23-9F08-4C37-A86F-37D8DE5BC7C7}" destId="{25484668-74F2-4BB7-8EAC-A82DCC05DEB9}" srcOrd="0" destOrd="0" presId="urn:microsoft.com/office/officeart/2008/layout/RadialCluster"/>
    <dgm:cxn modelId="{072EABCE-FEE0-4E38-9AF6-24C06526AB35}" type="presOf" srcId="{9BFA7D01-E88E-4317-AC08-AECC38DFDC63}" destId="{6F35438F-1955-42F9-98AE-E483833BC568}" srcOrd="0" destOrd="0" presId="urn:microsoft.com/office/officeart/2008/layout/RadialCluster"/>
    <dgm:cxn modelId="{1AD17A28-F167-4582-906E-0AF14CFB3242}" type="presOf" srcId="{696E71EC-6E7D-4B48-B7F1-BB4D3F2EBB4E}" destId="{02C7DD10-3758-4A2D-9E4D-EBD3E48008AF}" srcOrd="0" destOrd="0" presId="urn:microsoft.com/office/officeart/2008/layout/RadialCluster"/>
    <dgm:cxn modelId="{D9A2CAC6-1214-40B5-A671-CB121F27ACC9}" srcId="{12D735B5-0F44-4CB6-9CC8-F8CBD923A989}" destId="{74DCA09A-BA2F-4270-BF61-216D379C4969}" srcOrd="0" destOrd="0" parTransId="{3EB2FE9E-C63E-404D-89A3-BD2BCA6B0CDE}" sibTransId="{2CFE0A7C-862A-4689-A5F6-EBA2151A4494}"/>
    <dgm:cxn modelId="{75CD515A-40DB-49B4-A842-C65B8E8D7B31}" type="presParOf" srcId="{6A7FC7D5-6D89-4EDF-AFD5-5CF35D295478}" destId="{90B9CA85-677F-4904-B938-3A19AD8C9C47}" srcOrd="0" destOrd="0" presId="urn:microsoft.com/office/officeart/2008/layout/RadialCluster"/>
    <dgm:cxn modelId="{55639ECB-C909-47FC-8876-7ABCB22FAAC0}" type="presParOf" srcId="{90B9CA85-677F-4904-B938-3A19AD8C9C47}" destId="{E29A5180-50F8-4367-9BB1-55C3D0B9B4C0}" srcOrd="0" destOrd="0" presId="urn:microsoft.com/office/officeart/2008/layout/RadialCluster"/>
    <dgm:cxn modelId="{33F7B860-9B11-4A79-8C0E-6EFD9C13FB1D}" type="presParOf" srcId="{90B9CA85-677F-4904-B938-3A19AD8C9C47}" destId="{25484668-74F2-4BB7-8EAC-A82DCC05DEB9}" srcOrd="1" destOrd="0" presId="urn:microsoft.com/office/officeart/2008/layout/RadialCluster"/>
    <dgm:cxn modelId="{332763C7-5738-43F2-9EDB-07EB879347E5}" type="presParOf" srcId="{90B9CA85-677F-4904-B938-3A19AD8C9C47}" destId="{0E713E72-0D40-4311-B294-81DAF05F21D5}" srcOrd="2" destOrd="0" presId="urn:microsoft.com/office/officeart/2008/layout/RadialCluster"/>
    <dgm:cxn modelId="{E5DBE632-EB78-4A9A-AB3A-928B82F8EC72}" type="presParOf" srcId="{90B9CA85-677F-4904-B938-3A19AD8C9C47}" destId="{226792A4-483A-4E9B-8B34-9FB85C518FE6}" srcOrd="3" destOrd="0" presId="urn:microsoft.com/office/officeart/2008/layout/RadialCluster"/>
    <dgm:cxn modelId="{9CF277DA-EEE8-40CB-A681-CB992264253A}" type="presParOf" srcId="{90B9CA85-677F-4904-B938-3A19AD8C9C47}" destId="{461AA29D-D2C0-4E53-9DF3-5F8E953BB97B}" srcOrd="4" destOrd="0" presId="urn:microsoft.com/office/officeart/2008/layout/RadialCluster"/>
    <dgm:cxn modelId="{56D1631A-10D7-4D72-AA11-7BAB98586194}" type="presParOf" srcId="{90B9CA85-677F-4904-B938-3A19AD8C9C47}" destId="{2A853061-17B1-4503-AC87-D507A1B3D8BE}" srcOrd="5" destOrd="0" presId="urn:microsoft.com/office/officeart/2008/layout/RadialCluster"/>
    <dgm:cxn modelId="{5AEC4FAF-EDB3-4346-80F1-2AF5589A603F}" type="presParOf" srcId="{90B9CA85-677F-4904-B938-3A19AD8C9C47}" destId="{ED56AD3D-FB29-4283-9CF5-535E7651DED8}" srcOrd="6" destOrd="0" presId="urn:microsoft.com/office/officeart/2008/layout/RadialCluster"/>
    <dgm:cxn modelId="{F513221C-443A-4398-92AA-E5E21B1966A9}" type="presParOf" srcId="{90B9CA85-677F-4904-B938-3A19AD8C9C47}" destId="{02C7DD10-3758-4A2D-9E4D-EBD3E48008AF}" srcOrd="7" destOrd="0" presId="urn:microsoft.com/office/officeart/2008/layout/RadialCluster"/>
    <dgm:cxn modelId="{CE22C243-6190-425E-B720-D782C402F6D5}" type="presParOf" srcId="{90B9CA85-677F-4904-B938-3A19AD8C9C47}" destId="{5427F27A-CB50-4A75-AB5A-933404430D23}" srcOrd="8" destOrd="0" presId="urn:microsoft.com/office/officeart/2008/layout/RadialCluster"/>
    <dgm:cxn modelId="{11B64C8D-8EF0-41DD-861A-60B10D578522}" type="presParOf" srcId="{90B9CA85-677F-4904-B938-3A19AD8C9C47}" destId="{60292B76-8160-4BF3-A7D4-C9D6F9CE74F2}" srcOrd="9" destOrd="0" presId="urn:microsoft.com/office/officeart/2008/layout/RadialCluster"/>
    <dgm:cxn modelId="{F613944D-E178-4525-AAD7-AA9E7A7F55BF}" type="presParOf" srcId="{90B9CA85-677F-4904-B938-3A19AD8C9C47}" destId="{6F35438F-1955-42F9-98AE-E483833BC568}" srcOrd="10" destOrd="0" presId="urn:microsoft.com/office/officeart/2008/layout/RadialCluster"/>
    <dgm:cxn modelId="{DB8CD44F-6EAD-407C-BEB3-E4BBCA60E0BB}" type="presParOf" srcId="{90B9CA85-677F-4904-B938-3A19AD8C9C47}" destId="{F1E90513-463F-4933-9625-BC6ED2264508}" srcOrd="11" destOrd="0" presId="urn:microsoft.com/office/officeart/2008/layout/RadialCluster"/>
    <dgm:cxn modelId="{DA4C97B6-5AD9-4456-AC20-32E4429E025A}" type="presParOf" srcId="{90B9CA85-677F-4904-B938-3A19AD8C9C47}" destId="{B1278F26-A4E0-4731-93E1-9538C634FCE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A9F29F-7A65-4A09-975F-60FBA03821A4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B10A8B-52D8-4716-9556-3F0EA00091D4}">
      <dgm:prSet phldrT="[Текст]" phldr="1"/>
      <dgm:spPr/>
      <dgm:t>
        <a:bodyPr/>
        <a:lstStyle/>
        <a:p>
          <a:endParaRPr lang="ru-RU" dirty="0"/>
        </a:p>
      </dgm:t>
    </dgm:pt>
    <dgm:pt modelId="{4290A06D-82C2-44E4-96ED-A43744D80996}" type="parTrans" cxnId="{5C501297-1E6D-49EE-AA3A-A99BD991F8C9}">
      <dgm:prSet/>
      <dgm:spPr/>
      <dgm:t>
        <a:bodyPr/>
        <a:lstStyle/>
        <a:p>
          <a:endParaRPr lang="ru-RU"/>
        </a:p>
      </dgm:t>
    </dgm:pt>
    <dgm:pt modelId="{901DAF82-234D-4DBD-9818-13113A618EE2}" type="sibTrans" cxnId="{5C501297-1E6D-49EE-AA3A-A99BD991F8C9}">
      <dgm:prSet/>
      <dgm:spPr/>
      <dgm:t>
        <a:bodyPr/>
        <a:lstStyle/>
        <a:p>
          <a:endParaRPr lang="ru-RU"/>
        </a:p>
      </dgm:t>
    </dgm:pt>
    <dgm:pt modelId="{DEC1B9F2-12BA-401B-BA6F-210F6C7074AF}">
      <dgm:prSet phldrT="[Текст]" phldr="1"/>
      <dgm:spPr/>
      <dgm:t>
        <a:bodyPr/>
        <a:lstStyle/>
        <a:p>
          <a:endParaRPr lang="ru-RU" dirty="0"/>
        </a:p>
      </dgm:t>
    </dgm:pt>
    <dgm:pt modelId="{9F4917EE-5DC0-471C-B775-B78881DC302E}" type="parTrans" cxnId="{F701B887-FB81-4BB7-A608-51199AE94279}">
      <dgm:prSet/>
      <dgm:spPr/>
      <dgm:t>
        <a:bodyPr/>
        <a:lstStyle/>
        <a:p>
          <a:endParaRPr lang="ru-RU"/>
        </a:p>
      </dgm:t>
    </dgm:pt>
    <dgm:pt modelId="{501A8209-42D8-4A95-87A4-65638996CBC4}" type="sibTrans" cxnId="{F701B887-FB81-4BB7-A608-51199AE94279}">
      <dgm:prSet/>
      <dgm:spPr/>
      <dgm:t>
        <a:bodyPr/>
        <a:lstStyle/>
        <a:p>
          <a:endParaRPr lang="ru-RU"/>
        </a:p>
      </dgm:t>
    </dgm:pt>
    <dgm:pt modelId="{1751C427-5174-4790-8640-EF5E22907D21}">
      <dgm:prSet phldrT="[Текст]" phldr="1"/>
      <dgm:spPr/>
      <dgm:t>
        <a:bodyPr/>
        <a:lstStyle/>
        <a:p>
          <a:endParaRPr lang="ru-RU"/>
        </a:p>
      </dgm:t>
    </dgm:pt>
    <dgm:pt modelId="{AADEB7ED-1478-45A8-BD8B-0AA9A5B8967D}" type="parTrans" cxnId="{F17F4D43-95D5-4303-8278-A2703F1DE941}">
      <dgm:prSet/>
      <dgm:spPr/>
      <dgm:t>
        <a:bodyPr/>
        <a:lstStyle/>
        <a:p>
          <a:endParaRPr lang="ru-RU"/>
        </a:p>
      </dgm:t>
    </dgm:pt>
    <dgm:pt modelId="{47A682C3-713F-4CC3-8355-3E951A0704B6}" type="sibTrans" cxnId="{F17F4D43-95D5-4303-8278-A2703F1DE941}">
      <dgm:prSet/>
      <dgm:spPr/>
      <dgm:t>
        <a:bodyPr/>
        <a:lstStyle/>
        <a:p>
          <a:endParaRPr lang="ru-RU"/>
        </a:p>
      </dgm:t>
    </dgm:pt>
    <dgm:pt modelId="{E5093C2B-5E42-4AB0-B104-323F2FD24ACC}">
      <dgm:prSet phldrT="[Текст]" phldr="1"/>
      <dgm:spPr/>
      <dgm:t>
        <a:bodyPr/>
        <a:lstStyle/>
        <a:p>
          <a:endParaRPr lang="ru-RU"/>
        </a:p>
      </dgm:t>
    </dgm:pt>
    <dgm:pt modelId="{344D756E-C581-4EF8-AAEF-797DECCB3AE5}" type="parTrans" cxnId="{6FF7AE47-3AE5-4C5E-BE52-4AA9A1174AFE}">
      <dgm:prSet/>
      <dgm:spPr/>
      <dgm:t>
        <a:bodyPr/>
        <a:lstStyle/>
        <a:p>
          <a:endParaRPr lang="ru-RU"/>
        </a:p>
      </dgm:t>
    </dgm:pt>
    <dgm:pt modelId="{71B33F80-9E4B-4F3F-B04B-25FB29B940A4}" type="sibTrans" cxnId="{6FF7AE47-3AE5-4C5E-BE52-4AA9A1174AFE}">
      <dgm:prSet/>
      <dgm:spPr/>
      <dgm:t>
        <a:bodyPr/>
        <a:lstStyle/>
        <a:p>
          <a:endParaRPr lang="ru-RU"/>
        </a:p>
      </dgm:t>
    </dgm:pt>
    <dgm:pt modelId="{9CCA090F-2EDC-4F02-8332-0E083FED6FC6}">
      <dgm:prSet phldrT="[Текст]" phldr="1"/>
      <dgm:spPr/>
      <dgm:t>
        <a:bodyPr/>
        <a:lstStyle/>
        <a:p>
          <a:endParaRPr lang="ru-RU"/>
        </a:p>
      </dgm:t>
    </dgm:pt>
    <dgm:pt modelId="{1CE9CF30-BD4B-4A23-A9F5-960664ECCE03}" type="parTrans" cxnId="{AFBE013C-1B3A-453A-9048-A5403DCDCDDE}">
      <dgm:prSet/>
      <dgm:spPr/>
      <dgm:t>
        <a:bodyPr/>
        <a:lstStyle/>
        <a:p>
          <a:endParaRPr lang="ru-RU"/>
        </a:p>
      </dgm:t>
    </dgm:pt>
    <dgm:pt modelId="{CF599A37-1387-4952-837C-74987B5D2C6D}" type="sibTrans" cxnId="{AFBE013C-1B3A-453A-9048-A5403DCDCDDE}">
      <dgm:prSet/>
      <dgm:spPr/>
      <dgm:t>
        <a:bodyPr/>
        <a:lstStyle/>
        <a:p>
          <a:endParaRPr lang="ru-RU"/>
        </a:p>
      </dgm:t>
    </dgm:pt>
    <dgm:pt modelId="{DA3A2925-466D-4518-9DE1-8984E7A21C8B}">
      <dgm:prSet/>
      <dgm:spPr/>
      <dgm:t>
        <a:bodyPr/>
        <a:lstStyle/>
        <a:p>
          <a:endParaRPr lang="ru-RU"/>
        </a:p>
      </dgm:t>
    </dgm:pt>
    <dgm:pt modelId="{1FC88907-53F0-4DDD-845F-D82B6D619F6D}" type="parTrans" cxnId="{076336A6-258A-48F7-8752-B660B28EFBFD}">
      <dgm:prSet/>
      <dgm:spPr/>
      <dgm:t>
        <a:bodyPr/>
        <a:lstStyle/>
        <a:p>
          <a:endParaRPr lang="ru-RU"/>
        </a:p>
      </dgm:t>
    </dgm:pt>
    <dgm:pt modelId="{3B142B0A-BAC2-4C01-92C6-526C0FFC2E23}" type="sibTrans" cxnId="{076336A6-258A-48F7-8752-B660B28EFBFD}">
      <dgm:prSet/>
      <dgm:spPr/>
      <dgm:t>
        <a:bodyPr/>
        <a:lstStyle/>
        <a:p>
          <a:endParaRPr lang="ru-RU"/>
        </a:p>
      </dgm:t>
    </dgm:pt>
    <dgm:pt modelId="{FBD464B9-E38D-4D5F-B3D6-B56938E626E4}">
      <dgm:prSet/>
      <dgm:spPr/>
      <dgm:t>
        <a:bodyPr/>
        <a:lstStyle/>
        <a:p>
          <a:endParaRPr lang="ru-RU"/>
        </a:p>
      </dgm:t>
    </dgm:pt>
    <dgm:pt modelId="{8D0A07FE-40D1-407F-924C-E988674F2A56}" type="parTrans" cxnId="{322FCDCA-3B0B-4CAA-BC55-EB001FAC6C8B}">
      <dgm:prSet/>
      <dgm:spPr/>
      <dgm:t>
        <a:bodyPr/>
        <a:lstStyle/>
        <a:p>
          <a:endParaRPr lang="ru-RU"/>
        </a:p>
      </dgm:t>
    </dgm:pt>
    <dgm:pt modelId="{C0BFCA5D-CCB6-4A43-B3AB-07BF01FB19CB}" type="sibTrans" cxnId="{322FCDCA-3B0B-4CAA-BC55-EB001FAC6C8B}">
      <dgm:prSet/>
      <dgm:spPr/>
      <dgm:t>
        <a:bodyPr/>
        <a:lstStyle/>
        <a:p>
          <a:endParaRPr lang="ru-RU"/>
        </a:p>
      </dgm:t>
    </dgm:pt>
    <dgm:pt modelId="{A3FAF3DD-CBE0-4FDA-BC44-51267A696AB1}">
      <dgm:prSet/>
      <dgm:spPr/>
      <dgm:t>
        <a:bodyPr/>
        <a:lstStyle/>
        <a:p>
          <a:endParaRPr lang="ru-RU"/>
        </a:p>
      </dgm:t>
    </dgm:pt>
    <dgm:pt modelId="{59A0F94D-2ACF-4E2F-BF73-6AA241BA2B29}" type="parTrans" cxnId="{F2BDB551-058B-4679-B9EA-CB3E96467C1B}">
      <dgm:prSet/>
      <dgm:spPr/>
      <dgm:t>
        <a:bodyPr/>
        <a:lstStyle/>
        <a:p>
          <a:endParaRPr lang="ru-RU"/>
        </a:p>
      </dgm:t>
    </dgm:pt>
    <dgm:pt modelId="{6D727DDB-5F40-4A1A-B4E9-42BB6F3B7B0F}" type="sibTrans" cxnId="{F2BDB551-058B-4679-B9EA-CB3E96467C1B}">
      <dgm:prSet/>
      <dgm:spPr/>
      <dgm:t>
        <a:bodyPr/>
        <a:lstStyle/>
        <a:p>
          <a:endParaRPr lang="ru-RU"/>
        </a:p>
      </dgm:t>
    </dgm:pt>
    <dgm:pt modelId="{0E119F61-B270-4C15-9289-AD0ECF60987B}">
      <dgm:prSet/>
      <dgm:spPr/>
      <dgm:t>
        <a:bodyPr/>
        <a:lstStyle/>
        <a:p>
          <a:endParaRPr lang="ru-RU"/>
        </a:p>
      </dgm:t>
    </dgm:pt>
    <dgm:pt modelId="{3BE9710E-DDA8-4ED2-8886-B6C5E39EFE24}" type="parTrans" cxnId="{14485474-EFF4-40E7-AE23-B329E920CD0E}">
      <dgm:prSet/>
      <dgm:spPr/>
      <dgm:t>
        <a:bodyPr/>
        <a:lstStyle/>
        <a:p>
          <a:endParaRPr lang="ru-RU"/>
        </a:p>
      </dgm:t>
    </dgm:pt>
    <dgm:pt modelId="{1769E3CA-9399-44D1-9949-BD717E2477D4}" type="sibTrans" cxnId="{14485474-EFF4-40E7-AE23-B329E920CD0E}">
      <dgm:prSet/>
      <dgm:spPr/>
      <dgm:t>
        <a:bodyPr/>
        <a:lstStyle/>
        <a:p>
          <a:endParaRPr lang="ru-RU"/>
        </a:p>
      </dgm:t>
    </dgm:pt>
    <dgm:pt modelId="{8C70D201-F993-4734-8D31-ECCD2EEC39A7}" type="pres">
      <dgm:prSet presAssocID="{A2A9F29F-7A65-4A09-975F-60FBA03821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B3F7F1-9800-48A9-BAC6-F3790F76639D}" type="pres">
      <dgm:prSet presAssocID="{55B10A8B-52D8-4716-9556-3F0EA00091D4}" presName="centerShape" presStyleLbl="node0" presStyleIdx="0" presStyleCnt="1"/>
      <dgm:spPr/>
      <dgm:t>
        <a:bodyPr/>
        <a:lstStyle/>
        <a:p>
          <a:endParaRPr lang="ru-RU"/>
        </a:p>
      </dgm:t>
    </dgm:pt>
    <dgm:pt modelId="{1B164329-1B53-4D1E-9515-4F6D099EFEB9}" type="pres">
      <dgm:prSet presAssocID="{9F4917EE-5DC0-471C-B775-B78881DC302E}" presName="parTrans" presStyleLbl="sibTrans2D1" presStyleIdx="0" presStyleCnt="8"/>
      <dgm:spPr/>
      <dgm:t>
        <a:bodyPr/>
        <a:lstStyle/>
        <a:p>
          <a:endParaRPr lang="ru-RU"/>
        </a:p>
      </dgm:t>
    </dgm:pt>
    <dgm:pt modelId="{95D28204-B685-47E9-8D37-EAA666BF76D4}" type="pres">
      <dgm:prSet presAssocID="{9F4917EE-5DC0-471C-B775-B78881DC302E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AC3BF707-456D-42CE-815B-D7D679BCDD76}" type="pres">
      <dgm:prSet presAssocID="{DEC1B9F2-12BA-401B-BA6F-210F6C7074A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B764E-34B1-4A2F-8D09-593A9669E51C}" type="pres">
      <dgm:prSet presAssocID="{1FC88907-53F0-4DDD-845F-D82B6D619F6D}" presName="parTrans" presStyleLbl="sibTrans2D1" presStyleIdx="1" presStyleCnt="8"/>
      <dgm:spPr/>
      <dgm:t>
        <a:bodyPr/>
        <a:lstStyle/>
        <a:p>
          <a:endParaRPr lang="ru-RU"/>
        </a:p>
      </dgm:t>
    </dgm:pt>
    <dgm:pt modelId="{A087B613-B725-48C9-9BCA-B52651E1BF9D}" type="pres">
      <dgm:prSet presAssocID="{1FC88907-53F0-4DDD-845F-D82B6D619F6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30EE61F-DB12-48C9-9FB8-9BD7E7DD31C9}" type="pres">
      <dgm:prSet presAssocID="{DA3A2925-466D-4518-9DE1-8984E7A21C8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9F5D9-2C97-4E27-BBD9-236550057F6F}" type="pres">
      <dgm:prSet presAssocID="{8D0A07FE-40D1-407F-924C-E988674F2A5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9150CAA-C727-478E-BDDD-B7A2232399F1}" type="pres">
      <dgm:prSet presAssocID="{8D0A07FE-40D1-407F-924C-E988674F2A5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7512385-B62D-41B3-BE3D-796A9C98D5B4}" type="pres">
      <dgm:prSet presAssocID="{FBD464B9-E38D-4D5F-B3D6-B56938E626E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7B95D-6A06-4C5F-8060-2B1DF8ABC52A}" type="pres">
      <dgm:prSet presAssocID="{59A0F94D-2ACF-4E2F-BF73-6AA241BA2B2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6CDE05A0-9829-4E82-B886-310BF1BB47A2}" type="pres">
      <dgm:prSet presAssocID="{59A0F94D-2ACF-4E2F-BF73-6AA241BA2B2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E974A0F-BBE0-492A-9ECF-E06AD2869C73}" type="pres">
      <dgm:prSet presAssocID="{A3FAF3DD-CBE0-4FDA-BC44-51267A696AB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13E18-039B-4A31-8609-F82F3694FC64}" type="pres">
      <dgm:prSet presAssocID="{3BE9710E-DDA8-4ED2-8886-B6C5E39EFE24}" presName="parTrans" presStyleLbl="sibTrans2D1" presStyleIdx="4" presStyleCnt="8"/>
      <dgm:spPr/>
      <dgm:t>
        <a:bodyPr/>
        <a:lstStyle/>
        <a:p>
          <a:endParaRPr lang="ru-RU"/>
        </a:p>
      </dgm:t>
    </dgm:pt>
    <dgm:pt modelId="{3DC6D8DB-2CE0-4F74-8012-329E06444A44}" type="pres">
      <dgm:prSet presAssocID="{3BE9710E-DDA8-4ED2-8886-B6C5E39EFE2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D1E3D8D-92DA-4B67-A00B-CA94AE560555}" type="pres">
      <dgm:prSet presAssocID="{0E119F61-B270-4C15-9289-AD0ECF60987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01F5B-F190-4D5E-8E7B-083F9E03F8A9}" type="pres">
      <dgm:prSet presAssocID="{AADEB7ED-1478-45A8-BD8B-0AA9A5B8967D}" presName="parTrans" presStyleLbl="sibTrans2D1" presStyleIdx="5" presStyleCnt="8"/>
      <dgm:spPr/>
      <dgm:t>
        <a:bodyPr/>
        <a:lstStyle/>
        <a:p>
          <a:endParaRPr lang="ru-RU"/>
        </a:p>
      </dgm:t>
    </dgm:pt>
    <dgm:pt modelId="{C05E1AD7-CD36-429C-AD35-FCE904E0A953}" type="pres">
      <dgm:prSet presAssocID="{AADEB7ED-1478-45A8-BD8B-0AA9A5B8967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3E54ACD7-DE6B-426A-8B96-4E87B7434404}" type="pres">
      <dgm:prSet presAssocID="{1751C427-5174-4790-8640-EF5E22907D2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3616A-F934-4E61-B60A-72F7C58D6B8E}" type="pres">
      <dgm:prSet presAssocID="{344D756E-C581-4EF8-AAEF-797DECCB3AE5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4BC36E8-3B2A-4C42-8D46-852FDE9B953D}" type="pres">
      <dgm:prSet presAssocID="{344D756E-C581-4EF8-AAEF-797DECCB3AE5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4EFA8302-0A21-44C7-B7C8-D4A7A02D61F4}" type="pres">
      <dgm:prSet presAssocID="{E5093C2B-5E42-4AB0-B104-323F2FD24AC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F7783-C374-4284-847E-2E76C36A384D}" type="pres">
      <dgm:prSet presAssocID="{1CE9CF30-BD4B-4A23-A9F5-960664ECCE03}" presName="parTrans" presStyleLbl="sibTrans2D1" presStyleIdx="7" presStyleCnt="8"/>
      <dgm:spPr/>
      <dgm:t>
        <a:bodyPr/>
        <a:lstStyle/>
        <a:p>
          <a:endParaRPr lang="ru-RU"/>
        </a:p>
      </dgm:t>
    </dgm:pt>
    <dgm:pt modelId="{54817151-C996-4935-8A7E-E2646E7C837D}" type="pres">
      <dgm:prSet presAssocID="{1CE9CF30-BD4B-4A23-A9F5-960664ECCE0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7C7BA61-8874-44BA-85CD-5B6C7FAEE904}" type="pres">
      <dgm:prSet presAssocID="{9CCA090F-2EDC-4F02-8332-0E083FED6FC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EADA6-436A-4ED6-9297-32DF8E08C12B}" type="presOf" srcId="{59A0F94D-2ACF-4E2F-BF73-6AA241BA2B29}" destId="{6CDE05A0-9829-4E82-B886-310BF1BB47A2}" srcOrd="1" destOrd="0" presId="urn:microsoft.com/office/officeart/2005/8/layout/radial5"/>
    <dgm:cxn modelId="{E13B18C1-35C3-4A70-BC49-62C672CD6449}" type="presOf" srcId="{1CE9CF30-BD4B-4A23-A9F5-960664ECCE03}" destId="{54817151-C996-4935-8A7E-E2646E7C837D}" srcOrd="1" destOrd="0" presId="urn:microsoft.com/office/officeart/2005/8/layout/radial5"/>
    <dgm:cxn modelId="{F2BDB551-058B-4679-B9EA-CB3E96467C1B}" srcId="{55B10A8B-52D8-4716-9556-3F0EA00091D4}" destId="{A3FAF3DD-CBE0-4FDA-BC44-51267A696AB1}" srcOrd="3" destOrd="0" parTransId="{59A0F94D-2ACF-4E2F-BF73-6AA241BA2B29}" sibTransId="{6D727DDB-5F40-4A1A-B4E9-42BB6F3B7B0F}"/>
    <dgm:cxn modelId="{9931ECBD-DA2F-4DFD-BC12-B7548623BDF9}" type="presOf" srcId="{3BE9710E-DDA8-4ED2-8886-B6C5E39EFE24}" destId="{3DC6D8DB-2CE0-4F74-8012-329E06444A44}" srcOrd="1" destOrd="0" presId="urn:microsoft.com/office/officeart/2005/8/layout/radial5"/>
    <dgm:cxn modelId="{574C2367-647E-42CB-B9E4-88D329B89432}" type="presOf" srcId="{0E119F61-B270-4C15-9289-AD0ECF60987B}" destId="{FD1E3D8D-92DA-4B67-A00B-CA94AE560555}" srcOrd="0" destOrd="0" presId="urn:microsoft.com/office/officeart/2005/8/layout/radial5"/>
    <dgm:cxn modelId="{FFC08E07-B669-4AAD-A105-4E7BB6149ABF}" type="presOf" srcId="{DEC1B9F2-12BA-401B-BA6F-210F6C7074AF}" destId="{AC3BF707-456D-42CE-815B-D7D679BCDD76}" srcOrd="0" destOrd="0" presId="urn:microsoft.com/office/officeart/2005/8/layout/radial5"/>
    <dgm:cxn modelId="{8C922190-E903-4573-AF31-E2F315355BE9}" type="presOf" srcId="{59A0F94D-2ACF-4E2F-BF73-6AA241BA2B29}" destId="{9F17B95D-6A06-4C5F-8060-2B1DF8ABC52A}" srcOrd="0" destOrd="0" presId="urn:microsoft.com/office/officeart/2005/8/layout/radial5"/>
    <dgm:cxn modelId="{ED73D763-2A82-4878-B093-8B2135114D9A}" type="presOf" srcId="{55B10A8B-52D8-4716-9556-3F0EA00091D4}" destId="{FAB3F7F1-9800-48A9-BAC6-F3790F76639D}" srcOrd="0" destOrd="0" presId="urn:microsoft.com/office/officeart/2005/8/layout/radial5"/>
    <dgm:cxn modelId="{6FF7AE47-3AE5-4C5E-BE52-4AA9A1174AFE}" srcId="{55B10A8B-52D8-4716-9556-3F0EA00091D4}" destId="{E5093C2B-5E42-4AB0-B104-323F2FD24ACC}" srcOrd="6" destOrd="0" parTransId="{344D756E-C581-4EF8-AAEF-797DECCB3AE5}" sibTransId="{71B33F80-9E4B-4F3F-B04B-25FB29B940A4}"/>
    <dgm:cxn modelId="{47CF2DE1-923B-44A3-944F-8880E7788ED1}" type="presOf" srcId="{3BE9710E-DDA8-4ED2-8886-B6C5E39EFE24}" destId="{A1A13E18-039B-4A31-8609-F82F3694FC64}" srcOrd="0" destOrd="0" presId="urn:microsoft.com/office/officeart/2005/8/layout/radial5"/>
    <dgm:cxn modelId="{AFBE013C-1B3A-453A-9048-A5403DCDCDDE}" srcId="{55B10A8B-52D8-4716-9556-3F0EA00091D4}" destId="{9CCA090F-2EDC-4F02-8332-0E083FED6FC6}" srcOrd="7" destOrd="0" parTransId="{1CE9CF30-BD4B-4A23-A9F5-960664ECCE03}" sibTransId="{CF599A37-1387-4952-837C-74987B5D2C6D}"/>
    <dgm:cxn modelId="{7B75B7AE-82A3-444A-993B-7AA3F5E2A3EB}" type="presOf" srcId="{1FC88907-53F0-4DDD-845F-D82B6D619F6D}" destId="{45BB764E-34B1-4A2F-8D09-593A9669E51C}" srcOrd="0" destOrd="0" presId="urn:microsoft.com/office/officeart/2005/8/layout/radial5"/>
    <dgm:cxn modelId="{26B45F68-8E10-4196-9D17-33E3A3FCB93C}" type="presOf" srcId="{9F4917EE-5DC0-471C-B775-B78881DC302E}" destId="{95D28204-B685-47E9-8D37-EAA666BF76D4}" srcOrd="1" destOrd="0" presId="urn:microsoft.com/office/officeart/2005/8/layout/radial5"/>
    <dgm:cxn modelId="{322FCDCA-3B0B-4CAA-BC55-EB001FAC6C8B}" srcId="{55B10A8B-52D8-4716-9556-3F0EA00091D4}" destId="{FBD464B9-E38D-4D5F-B3D6-B56938E626E4}" srcOrd="2" destOrd="0" parTransId="{8D0A07FE-40D1-407F-924C-E988674F2A56}" sibTransId="{C0BFCA5D-CCB6-4A43-B3AB-07BF01FB19CB}"/>
    <dgm:cxn modelId="{D23C9421-5EBD-4884-92FE-AAFA3C068814}" type="presOf" srcId="{AADEB7ED-1478-45A8-BD8B-0AA9A5B8967D}" destId="{C05E1AD7-CD36-429C-AD35-FCE904E0A953}" srcOrd="1" destOrd="0" presId="urn:microsoft.com/office/officeart/2005/8/layout/radial5"/>
    <dgm:cxn modelId="{A982B227-E086-4B88-85DE-946FC635C467}" type="presOf" srcId="{A3FAF3DD-CBE0-4FDA-BC44-51267A696AB1}" destId="{6E974A0F-BBE0-492A-9ECF-E06AD2869C73}" srcOrd="0" destOrd="0" presId="urn:microsoft.com/office/officeart/2005/8/layout/radial5"/>
    <dgm:cxn modelId="{14485474-EFF4-40E7-AE23-B329E920CD0E}" srcId="{55B10A8B-52D8-4716-9556-3F0EA00091D4}" destId="{0E119F61-B270-4C15-9289-AD0ECF60987B}" srcOrd="4" destOrd="0" parTransId="{3BE9710E-DDA8-4ED2-8886-B6C5E39EFE24}" sibTransId="{1769E3CA-9399-44D1-9949-BD717E2477D4}"/>
    <dgm:cxn modelId="{AD234C95-5C93-497A-9DA6-611CF3368174}" type="presOf" srcId="{9F4917EE-5DC0-471C-B775-B78881DC302E}" destId="{1B164329-1B53-4D1E-9515-4F6D099EFEB9}" srcOrd="0" destOrd="0" presId="urn:microsoft.com/office/officeart/2005/8/layout/radial5"/>
    <dgm:cxn modelId="{1BF1FB0E-F65E-4BF6-B774-1AE3409CD72A}" type="presOf" srcId="{DA3A2925-466D-4518-9DE1-8984E7A21C8B}" destId="{930EE61F-DB12-48C9-9FB8-9BD7E7DD31C9}" srcOrd="0" destOrd="0" presId="urn:microsoft.com/office/officeart/2005/8/layout/radial5"/>
    <dgm:cxn modelId="{5C501297-1E6D-49EE-AA3A-A99BD991F8C9}" srcId="{A2A9F29F-7A65-4A09-975F-60FBA03821A4}" destId="{55B10A8B-52D8-4716-9556-3F0EA00091D4}" srcOrd="0" destOrd="0" parTransId="{4290A06D-82C2-44E4-96ED-A43744D80996}" sibTransId="{901DAF82-234D-4DBD-9818-13113A618EE2}"/>
    <dgm:cxn modelId="{34182959-8728-44FB-92D0-AE3A22C5C471}" type="presOf" srcId="{AADEB7ED-1478-45A8-BD8B-0AA9A5B8967D}" destId="{5AD01F5B-F190-4D5E-8E7B-083F9E03F8A9}" srcOrd="0" destOrd="0" presId="urn:microsoft.com/office/officeart/2005/8/layout/radial5"/>
    <dgm:cxn modelId="{F17F4D43-95D5-4303-8278-A2703F1DE941}" srcId="{55B10A8B-52D8-4716-9556-3F0EA00091D4}" destId="{1751C427-5174-4790-8640-EF5E22907D21}" srcOrd="5" destOrd="0" parTransId="{AADEB7ED-1478-45A8-BD8B-0AA9A5B8967D}" sibTransId="{47A682C3-713F-4CC3-8355-3E951A0704B6}"/>
    <dgm:cxn modelId="{430F7606-27D8-4954-85C0-5A5DE172C17A}" type="presOf" srcId="{8D0A07FE-40D1-407F-924C-E988674F2A56}" destId="{69150CAA-C727-478E-BDDD-B7A2232399F1}" srcOrd="1" destOrd="0" presId="urn:microsoft.com/office/officeart/2005/8/layout/radial5"/>
    <dgm:cxn modelId="{F701B887-FB81-4BB7-A608-51199AE94279}" srcId="{55B10A8B-52D8-4716-9556-3F0EA00091D4}" destId="{DEC1B9F2-12BA-401B-BA6F-210F6C7074AF}" srcOrd="0" destOrd="0" parTransId="{9F4917EE-5DC0-471C-B775-B78881DC302E}" sibTransId="{501A8209-42D8-4A95-87A4-65638996CBC4}"/>
    <dgm:cxn modelId="{511724E5-0CEE-4DB3-9F09-9ED6F61C71AC}" type="presOf" srcId="{344D756E-C581-4EF8-AAEF-797DECCB3AE5}" destId="{6A03616A-F934-4E61-B60A-72F7C58D6B8E}" srcOrd="0" destOrd="0" presId="urn:microsoft.com/office/officeart/2005/8/layout/radial5"/>
    <dgm:cxn modelId="{DFE9D127-75A7-426E-9D6C-07F9E5966D78}" type="presOf" srcId="{1FC88907-53F0-4DDD-845F-D82B6D619F6D}" destId="{A087B613-B725-48C9-9BCA-B52651E1BF9D}" srcOrd="1" destOrd="0" presId="urn:microsoft.com/office/officeart/2005/8/layout/radial5"/>
    <dgm:cxn modelId="{06F0FBE5-17DB-4C1D-8AA7-1BA05231C650}" type="presOf" srcId="{9CCA090F-2EDC-4F02-8332-0E083FED6FC6}" destId="{E7C7BA61-8874-44BA-85CD-5B6C7FAEE904}" srcOrd="0" destOrd="0" presId="urn:microsoft.com/office/officeart/2005/8/layout/radial5"/>
    <dgm:cxn modelId="{A1AE0EFE-7F40-47A7-B76A-1496726E49D0}" type="presOf" srcId="{1751C427-5174-4790-8640-EF5E22907D21}" destId="{3E54ACD7-DE6B-426A-8B96-4E87B7434404}" srcOrd="0" destOrd="0" presId="urn:microsoft.com/office/officeart/2005/8/layout/radial5"/>
    <dgm:cxn modelId="{076336A6-258A-48F7-8752-B660B28EFBFD}" srcId="{55B10A8B-52D8-4716-9556-3F0EA00091D4}" destId="{DA3A2925-466D-4518-9DE1-8984E7A21C8B}" srcOrd="1" destOrd="0" parTransId="{1FC88907-53F0-4DDD-845F-D82B6D619F6D}" sibTransId="{3B142B0A-BAC2-4C01-92C6-526C0FFC2E23}"/>
    <dgm:cxn modelId="{1775DF8B-06B7-4933-8CEC-49157F702BE1}" type="presOf" srcId="{FBD464B9-E38D-4D5F-B3D6-B56938E626E4}" destId="{97512385-B62D-41B3-BE3D-796A9C98D5B4}" srcOrd="0" destOrd="0" presId="urn:microsoft.com/office/officeart/2005/8/layout/radial5"/>
    <dgm:cxn modelId="{59867E51-C6BB-4157-B066-F763983C3F66}" type="presOf" srcId="{E5093C2B-5E42-4AB0-B104-323F2FD24ACC}" destId="{4EFA8302-0A21-44C7-B7C8-D4A7A02D61F4}" srcOrd="0" destOrd="0" presId="urn:microsoft.com/office/officeart/2005/8/layout/radial5"/>
    <dgm:cxn modelId="{1193A52C-0BD4-42C6-AD99-862BF5783B66}" type="presOf" srcId="{8D0A07FE-40D1-407F-924C-E988674F2A56}" destId="{5279F5D9-2C97-4E27-BBD9-236550057F6F}" srcOrd="0" destOrd="0" presId="urn:microsoft.com/office/officeart/2005/8/layout/radial5"/>
    <dgm:cxn modelId="{E083EE93-9A98-4A5E-B8AB-BFFA7A6AE732}" type="presOf" srcId="{A2A9F29F-7A65-4A09-975F-60FBA03821A4}" destId="{8C70D201-F993-4734-8D31-ECCD2EEC39A7}" srcOrd="0" destOrd="0" presId="urn:microsoft.com/office/officeart/2005/8/layout/radial5"/>
    <dgm:cxn modelId="{AF039CAA-3E30-485C-9A5F-32A17C6F2356}" type="presOf" srcId="{344D756E-C581-4EF8-AAEF-797DECCB3AE5}" destId="{94BC36E8-3B2A-4C42-8D46-852FDE9B953D}" srcOrd="1" destOrd="0" presId="urn:microsoft.com/office/officeart/2005/8/layout/radial5"/>
    <dgm:cxn modelId="{B4B46631-F5BA-44A1-B1E0-7710380B5793}" type="presOf" srcId="{1CE9CF30-BD4B-4A23-A9F5-960664ECCE03}" destId="{F91F7783-C374-4284-847E-2E76C36A384D}" srcOrd="0" destOrd="0" presId="urn:microsoft.com/office/officeart/2005/8/layout/radial5"/>
    <dgm:cxn modelId="{24F67E99-3465-4106-B81E-172A9D6855FA}" type="presParOf" srcId="{8C70D201-F993-4734-8D31-ECCD2EEC39A7}" destId="{FAB3F7F1-9800-48A9-BAC6-F3790F76639D}" srcOrd="0" destOrd="0" presId="urn:microsoft.com/office/officeart/2005/8/layout/radial5"/>
    <dgm:cxn modelId="{D79E6344-D336-49D8-9E14-8062CF6D8A76}" type="presParOf" srcId="{8C70D201-F993-4734-8D31-ECCD2EEC39A7}" destId="{1B164329-1B53-4D1E-9515-4F6D099EFEB9}" srcOrd="1" destOrd="0" presId="urn:microsoft.com/office/officeart/2005/8/layout/radial5"/>
    <dgm:cxn modelId="{CE9EC61C-A990-4F51-99C5-3F6309941B84}" type="presParOf" srcId="{1B164329-1B53-4D1E-9515-4F6D099EFEB9}" destId="{95D28204-B685-47E9-8D37-EAA666BF76D4}" srcOrd="0" destOrd="0" presId="urn:microsoft.com/office/officeart/2005/8/layout/radial5"/>
    <dgm:cxn modelId="{A720037E-0141-4A1E-8C3F-98D09DFA1488}" type="presParOf" srcId="{8C70D201-F993-4734-8D31-ECCD2EEC39A7}" destId="{AC3BF707-456D-42CE-815B-D7D679BCDD76}" srcOrd="2" destOrd="0" presId="urn:microsoft.com/office/officeart/2005/8/layout/radial5"/>
    <dgm:cxn modelId="{6681B959-8B79-45DB-8C5F-FE9A168B24E6}" type="presParOf" srcId="{8C70D201-F993-4734-8D31-ECCD2EEC39A7}" destId="{45BB764E-34B1-4A2F-8D09-593A9669E51C}" srcOrd="3" destOrd="0" presId="urn:microsoft.com/office/officeart/2005/8/layout/radial5"/>
    <dgm:cxn modelId="{68090662-2618-470F-B15D-9559F704969F}" type="presParOf" srcId="{45BB764E-34B1-4A2F-8D09-593A9669E51C}" destId="{A087B613-B725-48C9-9BCA-B52651E1BF9D}" srcOrd="0" destOrd="0" presId="urn:microsoft.com/office/officeart/2005/8/layout/radial5"/>
    <dgm:cxn modelId="{E8471137-4F7A-4996-B3D3-95EC2BF1B6E9}" type="presParOf" srcId="{8C70D201-F993-4734-8D31-ECCD2EEC39A7}" destId="{930EE61F-DB12-48C9-9FB8-9BD7E7DD31C9}" srcOrd="4" destOrd="0" presId="urn:microsoft.com/office/officeart/2005/8/layout/radial5"/>
    <dgm:cxn modelId="{F0A0E11B-3171-465F-A879-8FB8B9499F9B}" type="presParOf" srcId="{8C70D201-F993-4734-8D31-ECCD2EEC39A7}" destId="{5279F5D9-2C97-4E27-BBD9-236550057F6F}" srcOrd="5" destOrd="0" presId="urn:microsoft.com/office/officeart/2005/8/layout/radial5"/>
    <dgm:cxn modelId="{EF97E764-3C0D-463D-8AAF-8E3F26AEA29D}" type="presParOf" srcId="{5279F5D9-2C97-4E27-BBD9-236550057F6F}" destId="{69150CAA-C727-478E-BDDD-B7A2232399F1}" srcOrd="0" destOrd="0" presId="urn:microsoft.com/office/officeart/2005/8/layout/radial5"/>
    <dgm:cxn modelId="{9815747D-2CD3-4C16-933F-F9F6C02767D2}" type="presParOf" srcId="{8C70D201-F993-4734-8D31-ECCD2EEC39A7}" destId="{97512385-B62D-41B3-BE3D-796A9C98D5B4}" srcOrd="6" destOrd="0" presId="urn:microsoft.com/office/officeart/2005/8/layout/radial5"/>
    <dgm:cxn modelId="{AEB67800-5B41-42C8-A653-5FB2B6FB24EA}" type="presParOf" srcId="{8C70D201-F993-4734-8D31-ECCD2EEC39A7}" destId="{9F17B95D-6A06-4C5F-8060-2B1DF8ABC52A}" srcOrd="7" destOrd="0" presId="urn:microsoft.com/office/officeart/2005/8/layout/radial5"/>
    <dgm:cxn modelId="{A01D1144-97C5-4C5A-85AD-3DE0A7D6174B}" type="presParOf" srcId="{9F17B95D-6A06-4C5F-8060-2B1DF8ABC52A}" destId="{6CDE05A0-9829-4E82-B886-310BF1BB47A2}" srcOrd="0" destOrd="0" presId="urn:microsoft.com/office/officeart/2005/8/layout/radial5"/>
    <dgm:cxn modelId="{8C2CDF63-2DDF-4CCD-B8C5-4EFEBF3EE0B4}" type="presParOf" srcId="{8C70D201-F993-4734-8D31-ECCD2EEC39A7}" destId="{6E974A0F-BBE0-492A-9ECF-E06AD2869C73}" srcOrd="8" destOrd="0" presId="urn:microsoft.com/office/officeart/2005/8/layout/radial5"/>
    <dgm:cxn modelId="{68398031-7632-4FC0-B968-373E518CA545}" type="presParOf" srcId="{8C70D201-F993-4734-8D31-ECCD2EEC39A7}" destId="{A1A13E18-039B-4A31-8609-F82F3694FC64}" srcOrd="9" destOrd="0" presId="urn:microsoft.com/office/officeart/2005/8/layout/radial5"/>
    <dgm:cxn modelId="{D2C71CAA-CFBC-491D-A2FE-577513E8F55D}" type="presParOf" srcId="{A1A13E18-039B-4A31-8609-F82F3694FC64}" destId="{3DC6D8DB-2CE0-4F74-8012-329E06444A44}" srcOrd="0" destOrd="0" presId="urn:microsoft.com/office/officeart/2005/8/layout/radial5"/>
    <dgm:cxn modelId="{BAB7B028-0282-4E18-9093-849670DFE19B}" type="presParOf" srcId="{8C70D201-F993-4734-8D31-ECCD2EEC39A7}" destId="{FD1E3D8D-92DA-4B67-A00B-CA94AE560555}" srcOrd="10" destOrd="0" presId="urn:microsoft.com/office/officeart/2005/8/layout/radial5"/>
    <dgm:cxn modelId="{1CFF3C46-6E2D-46FB-9477-73F19C8DF4F9}" type="presParOf" srcId="{8C70D201-F993-4734-8D31-ECCD2EEC39A7}" destId="{5AD01F5B-F190-4D5E-8E7B-083F9E03F8A9}" srcOrd="11" destOrd="0" presId="urn:microsoft.com/office/officeart/2005/8/layout/radial5"/>
    <dgm:cxn modelId="{8D6AC389-1DD6-43A1-B617-7A0F9B74D311}" type="presParOf" srcId="{5AD01F5B-F190-4D5E-8E7B-083F9E03F8A9}" destId="{C05E1AD7-CD36-429C-AD35-FCE904E0A953}" srcOrd="0" destOrd="0" presId="urn:microsoft.com/office/officeart/2005/8/layout/radial5"/>
    <dgm:cxn modelId="{66032674-2FBF-4CAF-A2E0-2D68C6D91DA7}" type="presParOf" srcId="{8C70D201-F993-4734-8D31-ECCD2EEC39A7}" destId="{3E54ACD7-DE6B-426A-8B96-4E87B7434404}" srcOrd="12" destOrd="0" presId="urn:microsoft.com/office/officeart/2005/8/layout/radial5"/>
    <dgm:cxn modelId="{DDDCA5A4-147C-477C-9A3C-EE92E0584613}" type="presParOf" srcId="{8C70D201-F993-4734-8D31-ECCD2EEC39A7}" destId="{6A03616A-F934-4E61-B60A-72F7C58D6B8E}" srcOrd="13" destOrd="0" presId="urn:microsoft.com/office/officeart/2005/8/layout/radial5"/>
    <dgm:cxn modelId="{C5F90963-D130-47DA-BE9E-85F2D20FAABC}" type="presParOf" srcId="{6A03616A-F934-4E61-B60A-72F7C58D6B8E}" destId="{94BC36E8-3B2A-4C42-8D46-852FDE9B953D}" srcOrd="0" destOrd="0" presId="urn:microsoft.com/office/officeart/2005/8/layout/radial5"/>
    <dgm:cxn modelId="{08C72807-A89D-4B5A-8DA0-B55C9E958D89}" type="presParOf" srcId="{8C70D201-F993-4734-8D31-ECCD2EEC39A7}" destId="{4EFA8302-0A21-44C7-B7C8-D4A7A02D61F4}" srcOrd="14" destOrd="0" presId="urn:microsoft.com/office/officeart/2005/8/layout/radial5"/>
    <dgm:cxn modelId="{805544A1-BA16-4DB7-9BE4-AA4641BE8433}" type="presParOf" srcId="{8C70D201-F993-4734-8D31-ECCD2EEC39A7}" destId="{F91F7783-C374-4284-847E-2E76C36A384D}" srcOrd="15" destOrd="0" presId="urn:microsoft.com/office/officeart/2005/8/layout/radial5"/>
    <dgm:cxn modelId="{D3D76212-6A14-48F9-BB43-3D1226FDC0DF}" type="presParOf" srcId="{F91F7783-C374-4284-847E-2E76C36A384D}" destId="{54817151-C996-4935-8A7E-E2646E7C837D}" srcOrd="0" destOrd="0" presId="urn:microsoft.com/office/officeart/2005/8/layout/radial5"/>
    <dgm:cxn modelId="{4517D85A-F914-4DDF-96B0-51FE0A5A4932}" type="presParOf" srcId="{8C70D201-F993-4734-8D31-ECCD2EEC39A7}" destId="{E7C7BA61-8874-44BA-85CD-5B6C7FAEE90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25DFC-BAFB-4FEF-81B9-80979FADFE7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A8A6D-F263-4527-BA57-EE887D19CB6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Ментальная карта</a:t>
          </a:r>
          <a:endParaRPr lang="ru-RU" dirty="0"/>
        </a:p>
      </dgm:t>
    </dgm:pt>
    <dgm:pt modelId="{639FCE3C-7A87-4299-AF29-E8F957D524D0}" type="parTrans" cxnId="{13B80081-48CE-44DA-82E7-FB6EC719F7DE}">
      <dgm:prSet/>
      <dgm:spPr/>
      <dgm:t>
        <a:bodyPr/>
        <a:lstStyle/>
        <a:p>
          <a:endParaRPr lang="ru-RU"/>
        </a:p>
      </dgm:t>
    </dgm:pt>
    <dgm:pt modelId="{980350E8-F4B9-470B-ACD2-D27B873EE374}" type="sibTrans" cxnId="{13B80081-48CE-44DA-82E7-FB6EC719F7DE}">
      <dgm:prSet/>
      <dgm:spPr/>
      <dgm:t>
        <a:bodyPr/>
        <a:lstStyle/>
        <a:p>
          <a:endParaRPr lang="ru-RU"/>
        </a:p>
      </dgm:t>
    </dgm:pt>
    <dgm:pt modelId="{CFAD738E-CFEA-486A-91CB-FDDF225D0E1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Схема</a:t>
          </a:r>
          <a:endParaRPr lang="ru-RU" dirty="0"/>
        </a:p>
      </dgm:t>
    </dgm:pt>
    <dgm:pt modelId="{18B91F3A-0545-4757-A99B-DFFC913E076E}" type="parTrans" cxnId="{CDD4C532-D6FF-4356-B824-824470304192}">
      <dgm:prSet/>
      <dgm:spPr/>
      <dgm:t>
        <a:bodyPr/>
        <a:lstStyle/>
        <a:p>
          <a:endParaRPr lang="ru-RU"/>
        </a:p>
      </dgm:t>
    </dgm:pt>
    <dgm:pt modelId="{0DF4FB1C-B545-49A1-91F2-852B643B055E}" type="sibTrans" cxnId="{CDD4C532-D6FF-4356-B824-824470304192}">
      <dgm:prSet/>
      <dgm:spPr/>
      <dgm:t>
        <a:bodyPr/>
        <a:lstStyle/>
        <a:p>
          <a:endParaRPr lang="ru-RU"/>
        </a:p>
      </dgm:t>
    </dgm:pt>
    <dgm:pt modelId="{2F000144-838E-4CB6-BDED-7694F6A27B6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Графическое представление информации </a:t>
          </a:r>
          <a:endParaRPr lang="ru-RU" dirty="0"/>
        </a:p>
      </dgm:t>
    </dgm:pt>
    <dgm:pt modelId="{4E87B68A-1961-423D-96AF-5B16774014D0}" type="parTrans" cxnId="{2B60D19B-E147-458D-BCB5-E90B3DDC7BE4}">
      <dgm:prSet/>
      <dgm:spPr/>
      <dgm:t>
        <a:bodyPr/>
        <a:lstStyle/>
        <a:p>
          <a:endParaRPr lang="ru-RU"/>
        </a:p>
      </dgm:t>
    </dgm:pt>
    <dgm:pt modelId="{70FEFB0A-A292-463D-8A7E-6943F4C73845}" type="sibTrans" cxnId="{2B60D19B-E147-458D-BCB5-E90B3DDC7BE4}">
      <dgm:prSet/>
      <dgm:spPr/>
      <dgm:t>
        <a:bodyPr/>
        <a:lstStyle/>
        <a:p>
          <a:endParaRPr lang="ru-RU"/>
        </a:p>
      </dgm:t>
    </dgm:pt>
    <dgm:pt modelId="{BDF33F56-E8A2-48BD-AB2D-444E61EFFAF7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Логические связи представлены  стрелками</a:t>
          </a:r>
          <a:endParaRPr lang="ru-RU" dirty="0"/>
        </a:p>
      </dgm:t>
    </dgm:pt>
    <dgm:pt modelId="{A3174894-F674-4BF3-82A4-8AAB1A8383C0}" type="parTrans" cxnId="{C7C81312-4688-4892-AE46-05AD8CB0868D}">
      <dgm:prSet/>
      <dgm:spPr/>
      <dgm:t>
        <a:bodyPr/>
        <a:lstStyle/>
        <a:p>
          <a:endParaRPr lang="ru-RU"/>
        </a:p>
      </dgm:t>
    </dgm:pt>
    <dgm:pt modelId="{693DDF5E-D38E-49CE-B9A6-043FCD664257}" type="sibTrans" cxnId="{C7C81312-4688-4892-AE46-05AD8CB0868D}">
      <dgm:prSet/>
      <dgm:spPr/>
      <dgm:t>
        <a:bodyPr/>
        <a:lstStyle/>
        <a:p>
          <a:endParaRPr lang="ru-RU"/>
        </a:p>
      </dgm:t>
    </dgm:pt>
    <dgm:pt modelId="{4270D2C6-C1DE-4C80-8C8A-99A9774B15CF}" type="pres">
      <dgm:prSet presAssocID="{58325DFC-BAFB-4FEF-81B9-80979FADFE7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E5279-4B8E-487D-A9E7-9A2D2089EC80}" type="pres">
      <dgm:prSet presAssocID="{795A8A6D-F263-4527-BA57-EE887D19CB6B}" presName="root1" presStyleCnt="0"/>
      <dgm:spPr/>
    </dgm:pt>
    <dgm:pt modelId="{7648DC18-CB92-47C6-AB8A-3297C397A80E}" type="pres">
      <dgm:prSet presAssocID="{795A8A6D-F263-4527-BA57-EE887D19CB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0E728-CDF2-46AE-9FE6-0ACA4D39820A}" type="pres">
      <dgm:prSet presAssocID="{795A8A6D-F263-4527-BA57-EE887D19CB6B}" presName="level2hierChild" presStyleCnt="0"/>
      <dgm:spPr/>
    </dgm:pt>
    <dgm:pt modelId="{E3BD5741-65F4-4282-A1D1-F161D17A7BC9}" type="pres">
      <dgm:prSet presAssocID="{18B91F3A-0545-4757-A99B-DFFC913E076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E16FFF9-34F6-4D89-9A0F-84A357E36428}" type="pres">
      <dgm:prSet presAssocID="{18B91F3A-0545-4757-A99B-DFFC913E076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51E2572-7944-4FA9-845C-2683F79F82A6}" type="pres">
      <dgm:prSet presAssocID="{CFAD738E-CFEA-486A-91CB-FDDF225D0E1D}" presName="root2" presStyleCnt="0"/>
      <dgm:spPr/>
    </dgm:pt>
    <dgm:pt modelId="{31FC40F3-3491-4CE9-936A-CC32E9C47247}" type="pres">
      <dgm:prSet presAssocID="{CFAD738E-CFEA-486A-91CB-FDDF225D0E1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F2075-0A30-4E72-8F95-646E43F87289}" type="pres">
      <dgm:prSet presAssocID="{CFAD738E-CFEA-486A-91CB-FDDF225D0E1D}" presName="level3hierChild" presStyleCnt="0"/>
      <dgm:spPr/>
    </dgm:pt>
    <dgm:pt modelId="{113ACC57-1F40-43A9-BD25-3EAEC587F510}" type="pres">
      <dgm:prSet presAssocID="{4E87B68A-1961-423D-96AF-5B16774014D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0C1BDD9-F15A-4694-A9AE-76B515F9C6A9}" type="pres">
      <dgm:prSet presAssocID="{4E87B68A-1961-423D-96AF-5B16774014D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290D5CB-CE4A-4887-88DD-5E5B8CC31D19}" type="pres">
      <dgm:prSet presAssocID="{2F000144-838E-4CB6-BDED-7694F6A27B6A}" presName="root2" presStyleCnt="0"/>
      <dgm:spPr/>
    </dgm:pt>
    <dgm:pt modelId="{1295CE05-D23E-4363-A1FC-ADC9CDF288EA}" type="pres">
      <dgm:prSet presAssocID="{2F000144-838E-4CB6-BDED-7694F6A27B6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4F634-E812-464B-B4A8-763C59450B44}" type="pres">
      <dgm:prSet presAssocID="{2F000144-838E-4CB6-BDED-7694F6A27B6A}" presName="level3hierChild" presStyleCnt="0"/>
      <dgm:spPr/>
    </dgm:pt>
    <dgm:pt modelId="{34DDAD80-095F-4FE0-B833-F2BB9458954D}" type="pres">
      <dgm:prSet presAssocID="{A3174894-F674-4BF3-82A4-8AAB1A8383C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3F8DA47-2E00-494B-BEFE-9E5031954905}" type="pres">
      <dgm:prSet presAssocID="{A3174894-F674-4BF3-82A4-8AAB1A8383C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8248F02-BC28-431B-B4D4-1CFBBCE93865}" type="pres">
      <dgm:prSet presAssocID="{BDF33F56-E8A2-48BD-AB2D-444E61EFFAF7}" presName="root2" presStyleCnt="0"/>
      <dgm:spPr/>
    </dgm:pt>
    <dgm:pt modelId="{210B02F8-3D53-495E-89B6-D6788E3A9902}" type="pres">
      <dgm:prSet presAssocID="{BDF33F56-E8A2-48BD-AB2D-444E61EFFAF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311BC-71D5-4CE1-87C4-56C1A3D58876}" type="pres">
      <dgm:prSet presAssocID="{BDF33F56-E8A2-48BD-AB2D-444E61EFFAF7}" presName="level3hierChild" presStyleCnt="0"/>
      <dgm:spPr/>
    </dgm:pt>
  </dgm:ptLst>
  <dgm:cxnLst>
    <dgm:cxn modelId="{78B877F7-762E-4B95-B294-5E331FF875D0}" type="presOf" srcId="{BDF33F56-E8A2-48BD-AB2D-444E61EFFAF7}" destId="{210B02F8-3D53-495E-89B6-D6788E3A9902}" srcOrd="0" destOrd="0" presId="urn:microsoft.com/office/officeart/2008/layout/HorizontalMultiLevelHierarchy"/>
    <dgm:cxn modelId="{7B7EC8ED-A65F-45F5-98DB-97F544C566C1}" type="presOf" srcId="{A3174894-F674-4BF3-82A4-8AAB1A8383C0}" destId="{34DDAD80-095F-4FE0-B833-F2BB9458954D}" srcOrd="0" destOrd="0" presId="urn:microsoft.com/office/officeart/2008/layout/HorizontalMultiLevelHierarchy"/>
    <dgm:cxn modelId="{AE221D70-4759-48EA-BA07-EB3E3DB0F182}" type="presOf" srcId="{4E87B68A-1961-423D-96AF-5B16774014D0}" destId="{113ACC57-1F40-43A9-BD25-3EAEC587F510}" srcOrd="0" destOrd="0" presId="urn:microsoft.com/office/officeart/2008/layout/HorizontalMultiLevelHierarchy"/>
    <dgm:cxn modelId="{C7C81312-4688-4892-AE46-05AD8CB0868D}" srcId="{795A8A6D-F263-4527-BA57-EE887D19CB6B}" destId="{BDF33F56-E8A2-48BD-AB2D-444E61EFFAF7}" srcOrd="2" destOrd="0" parTransId="{A3174894-F674-4BF3-82A4-8AAB1A8383C0}" sibTransId="{693DDF5E-D38E-49CE-B9A6-043FCD664257}"/>
    <dgm:cxn modelId="{32E95E88-815F-47AC-A963-B9FC5DFB03A6}" type="presOf" srcId="{58325DFC-BAFB-4FEF-81B9-80979FADFE7E}" destId="{4270D2C6-C1DE-4C80-8C8A-99A9774B15CF}" srcOrd="0" destOrd="0" presId="urn:microsoft.com/office/officeart/2008/layout/HorizontalMultiLevelHierarchy"/>
    <dgm:cxn modelId="{8B957527-6AD8-4E20-8AE7-D599D0567093}" type="presOf" srcId="{2F000144-838E-4CB6-BDED-7694F6A27B6A}" destId="{1295CE05-D23E-4363-A1FC-ADC9CDF288EA}" srcOrd="0" destOrd="0" presId="urn:microsoft.com/office/officeart/2008/layout/HorizontalMultiLevelHierarchy"/>
    <dgm:cxn modelId="{C72E5966-7DF0-4F21-BE9E-4B94774B52C3}" type="presOf" srcId="{CFAD738E-CFEA-486A-91CB-FDDF225D0E1D}" destId="{31FC40F3-3491-4CE9-936A-CC32E9C47247}" srcOrd="0" destOrd="0" presId="urn:microsoft.com/office/officeart/2008/layout/HorizontalMultiLevelHierarchy"/>
    <dgm:cxn modelId="{13B80081-48CE-44DA-82E7-FB6EC719F7DE}" srcId="{58325DFC-BAFB-4FEF-81B9-80979FADFE7E}" destId="{795A8A6D-F263-4527-BA57-EE887D19CB6B}" srcOrd="0" destOrd="0" parTransId="{639FCE3C-7A87-4299-AF29-E8F957D524D0}" sibTransId="{980350E8-F4B9-470B-ACD2-D27B873EE374}"/>
    <dgm:cxn modelId="{CDD4C532-D6FF-4356-B824-824470304192}" srcId="{795A8A6D-F263-4527-BA57-EE887D19CB6B}" destId="{CFAD738E-CFEA-486A-91CB-FDDF225D0E1D}" srcOrd="0" destOrd="0" parTransId="{18B91F3A-0545-4757-A99B-DFFC913E076E}" sibTransId="{0DF4FB1C-B545-49A1-91F2-852B643B055E}"/>
    <dgm:cxn modelId="{F9586DD1-A9EB-463C-8ABE-DE86BAE6484D}" type="presOf" srcId="{795A8A6D-F263-4527-BA57-EE887D19CB6B}" destId="{7648DC18-CB92-47C6-AB8A-3297C397A80E}" srcOrd="0" destOrd="0" presId="urn:microsoft.com/office/officeart/2008/layout/HorizontalMultiLevelHierarchy"/>
    <dgm:cxn modelId="{408CD56B-68CA-4B70-89E4-3359672FC279}" type="presOf" srcId="{18B91F3A-0545-4757-A99B-DFFC913E076E}" destId="{1E16FFF9-34F6-4D89-9A0F-84A357E36428}" srcOrd="1" destOrd="0" presId="urn:microsoft.com/office/officeart/2008/layout/HorizontalMultiLevelHierarchy"/>
    <dgm:cxn modelId="{8FAFD14D-AF1D-4E10-9F01-2A371EA369E6}" type="presOf" srcId="{A3174894-F674-4BF3-82A4-8AAB1A8383C0}" destId="{83F8DA47-2E00-494B-BEFE-9E5031954905}" srcOrd="1" destOrd="0" presId="urn:microsoft.com/office/officeart/2008/layout/HorizontalMultiLevelHierarchy"/>
    <dgm:cxn modelId="{E36FD773-DA1C-4DB4-8759-9C18117091E4}" type="presOf" srcId="{4E87B68A-1961-423D-96AF-5B16774014D0}" destId="{E0C1BDD9-F15A-4694-A9AE-76B515F9C6A9}" srcOrd="1" destOrd="0" presId="urn:microsoft.com/office/officeart/2008/layout/HorizontalMultiLevelHierarchy"/>
    <dgm:cxn modelId="{A71AD38D-0A5C-4A93-BBDC-ED11B0CD05EF}" type="presOf" srcId="{18B91F3A-0545-4757-A99B-DFFC913E076E}" destId="{E3BD5741-65F4-4282-A1D1-F161D17A7BC9}" srcOrd="0" destOrd="0" presId="urn:microsoft.com/office/officeart/2008/layout/HorizontalMultiLevelHierarchy"/>
    <dgm:cxn modelId="{2B60D19B-E147-458D-BCB5-E90B3DDC7BE4}" srcId="{795A8A6D-F263-4527-BA57-EE887D19CB6B}" destId="{2F000144-838E-4CB6-BDED-7694F6A27B6A}" srcOrd="1" destOrd="0" parTransId="{4E87B68A-1961-423D-96AF-5B16774014D0}" sibTransId="{70FEFB0A-A292-463D-8A7E-6943F4C73845}"/>
    <dgm:cxn modelId="{883D07E1-D59D-494C-8E56-E1CDE935B396}" type="presParOf" srcId="{4270D2C6-C1DE-4C80-8C8A-99A9774B15CF}" destId="{C2DE5279-4B8E-487D-A9E7-9A2D2089EC80}" srcOrd="0" destOrd="0" presId="urn:microsoft.com/office/officeart/2008/layout/HorizontalMultiLevelHierarchy"/>
    <dgm:cxn modelId="{BAF7B71B-940F-4DA5-9354-CB043C8593CF}" type="presParOf" srcId="{C2DE5279-4B8E-487D-A9E7-9A2D2089EC80}" destId="{7648DC18-CB92-47C6-AB8A-3297C397A80E}" srcOrd="0" destOrd="0" presId="urn:microsoft.com/office/officeart/2008/layout/HorizontalMultiLevelHierarchy"/>
    <dgm:cxn modelId="{96BAC224-5134-4DFD-A2F6-B1AF5C400505}" type="presParOf" srcId="{C2DE5279-4B8E-487D-A9E7-9A2D2089EC80}" destId="{BD20E728-CDF2-46AE-9FE6-0ACA4D39820A}" srcOrd="1" destOrd="0" presId="urn:microsoft.com/office/officeart/2008/layout/HorizontalMultiLevelHierarchy"/>
    <dgm:cxn modelId="{00DDDB93-F057-407A-B699-42F0F7258DF4}" type="presParOf" srcId="{BD20E728-CDF2-46AE-9FE6-0ACA4D39820A}" destId="{E3BD5741-65F4-4282-A1D1-F161D17A7BC9}" srcOrd="0" destOrd="0" presId="urn:microsoft.com/office/officeart/2008/layout/HorizontalMultiLevelHierarchy"/>
    <dgm:cxn modelId="{2DE0D5E5-0330-45B7-AD11-3D0C8E3D22B7}" type="presParOf" srcId="{E3BD5741-65F4-4282-A1D1-F161D17A7BC9}" destId="{1E16FFF9-34F6-4D89-9A0F-84A357E36428}" srcOrd="0" destOrd="0" presId="urn:microsoft.com/office/officeart/2008/layout/HorizontalMultiLevelHierarchy"/>
    <dgm:cxn modelId="{46C75A89-8027-4F40-AF9B-4A82074CF0CF}" type="presParOf" srcId="{BD20E728-CDF2-46AE-9FE6-0ACA4D39820A}" destId="{851E2572-7944-4FA9-845C-2683F79F82A6}" srcOrd="1" destOrd="0" presId="urn:microsoft.com/office/officeart/2008/layout/HorizontalMultiLevelHierarchy"/>
    <dgm:cxn modelId="{50DCDEB7-2805-4A52-AB63-D1D0341D80FE}" type="presParOf" srcId="{851E2572-7944-4FA9-845C-2683F79F82A6}" destId="{31FC40F3-3491-4CE9-936A-CC32E9C47247}" srcOrd="0" destOrd="0" presId="urn:microsoft.com/office/officeart/2008/layout/HorizontalMultiLevelHierarchy"/>
    <dgm:cxn modelId="{B1162C6D-1797-45D5-9FD4-303BB984CEA8}" type="presParOf" srcId="{851E2572-7944-4FA9-845C-2683F79F82A6}" destId="{16EF2075-0A30-4E72-8F95-646E43F87289}" srcOrd="1" destOrd="0" presId="urn:microsoft.com/office/officeart/2008/layout/HorizontalMultiLevelHierarchy"/>
    <dgm:cxn modelId="{01BB091D-9CE8-41BE-89F9-2F44675032EF}" type="presParOf" srcId="{BD20E728-CDF2-46AE-9FE6-0ACA4D39820A}" destId="{113ACC57-1F40-43A9-BD25-3EAEC587F510}" srcOrd="2" destOrd="0" presId="urn:microsoft.com/office/officeart/2008/layout/HorizontalMultiLevelHierarchy"/>
    <dgm:cxn modelId="{F9919085-3F63-4F70-A1BA-B8B20F067078}" type="presParOf" srcId="{113ACC57-1F40-43A9-BD25-3EAEC587F510}" destId="{E0C1BDD9-F15A-4694-A9AE-76B515F9C6A9}" srcOrd="0" destOrd="0" presId="urn:microsoft.com/office/officeart/2008/layout/HorizontalMultiLevelHierarchy"/>
    <dgm:cxn modelId="{C323B550-9C27-458F-931B-0422E8D85269}" type="presParOf" srcId="{BD20E728-CDF2-46AE-9FE6-0ACA4D39820A}" destId="{3290D5CB-CE4A-4887-88DD-5E5B8CC31D19}" srcOrd="3" destOrd="0" presId="urn:microsoft.com/office/officeart/2008/layout/HorizontalMultiLevelHierarchy"/>
    <dgm:cxn modelId="{8CD4325F-F153-497B-A892-E953D720441D}" type="presParOf" srcId="{3290D5CB-CE4A-4887-88DD-5E5B8CC31D19}" destId="{1295CE05-D23E-4363-A1FC-ADC9CDF288EA}" srcOrd="0" destOrd="0" presId="urn:microsoft.com/office/officeart/2008/layout/HorizontalMultiLevelHierarchy"/>
    <dgm:cxn modelId="{1E4CE870-9254-4186-9987-ACD4DBC21427}" type="presParOf" srcId="{3290D5CB-CE4A-4887-88DD-5E5B8CC31D19}" destId="{2C14F634-E812-464B-B4A8-763C59450B44}" srcOrd="1" destOrd="0" presId="urn:microsoft.com/office/officeart/2008/layout/HorizontalMultiLevelHierarchy"/>
    <dgm:cxn modelId="{CDDDFB35-249E-45BD-9EAC-E3DD36C54E77}" type="presParOf" srcId="{BD20E728-CDF2-46AE-9FE6-0ACA4D39820A}" destId="{34DDAD80-095F-4FE0-B833-F2BB9458954D}" srcOrd="4" destOrd="0" presId="urn:microsoft.com/office/officeart/2008/layout/HorizontalMultiLevelHierarchy"/>
    <dgm:cxn modelId="{5B34E55F-74F0-4DA9-901A-221C4C7F4C10}" type="presParOf" srcId="{34DDAD80-095F-4FE0-B833-F2BB9458954D}" destId="{83F8DA47-2E00-494B-BEFE-9E5031954905}" srcOrd="0" destOrd="0" presId="urn:microsoft.com/office/officeart/2008/layout/HorizontalMultiLevelHierarchy"/>
    <dgm:cxn modelId="{0719F784-10B6-4F77-B191-95D3D97D325F}" type="presParOf" srcId="{BD20E728-CDF2-46AE-9FE6-0ACA4D39820A}" destId="{18248F02-BC28-431B-B4D4-1CFBBCE93865}" srcOrd="5" destOrd="0" presId="urn:microsoft.com/office/officeart/2008/layout/HorizontalMultiLevelHierarchy"/>
    <dgm:cxn modelId="{6EC33324-4B72-4C38-93C6-27BEA1181ACB}" type="presParOf" srcId="{18248F02-BC28-431B-B4D4-1CFBBCE93865}" destId="{210B02F8-3D53-495E-89B6-D6788E3A9902}" srcOrd="0" destOrd="0" presId="urn:microsoft.com/office/officeart/2008/layout/HorizontalMultiLevelHierarchy"/>
    <dgm:cxn modelId="{22E15614-7D82-4A70-9BAD-6C3F67D209B5}" type="presParOf" srcId="{18248F02-BC28-431B-B4D4-1CFBBCE93865}" destId="{9A1311BC-71D5-4CE1-87C4-56C1A3D588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2674E-37B1-48EB-9110-2214A189C46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6FC24-6B9A-4183-B409-E997299144C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C1E1DA1-021C-4117-A58D-1FF075D9D096}" type="parTrans" cxnId="{206FE867-D1AE-4E85-AA0A-A68FDD842B7E}">
      <dgm:prSet/>
      <dgm:spPr/>
      <dgm:t>
        <a:bodyPr/>
        <a:lstStyle/>
        <a:p>
          <a:endParaRPr lang="ru-RU"/>
        </a:p>
      </dgm:t>
    </dgm:pt>
    <dgm:pt modelId="{E8E30C56-7774-4313-94EB-9DDFFA4CDD75}" type="sibTrans" cxnId="{206FE867-D1AE-4E85-AA0A-A68FDD842B7E}">
      <dgm:prSet/>
      <dgm:spPr/>
      <dgm:t>
        <a:bodyPr/>
        <a:lstStyle/>
        <a:p>
          <a:endParaRPr lang="ru-RU"/>
        </a:p>
      </dgm:t>
    </dgm:pt>
    <dgm:pt modelId="{68DBE128-1D0E-4D1C-BAB9-E1C45005E2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Обучение</a:t>
          </a:r>
          <a:endParaRPr lang="ru-RU" sz="1400" b="1" dirty="0">
            <a:solidFill>
              <a:schemeClr val="bg1"/>
            </a:solidFill>
          </a:endParaRPr>
        </a:p>
      </dgm:t>
    </dgm:pt>
    <dgm:pt modelId="{B708D285-5864-4CA1-944B-F21C12FE26B9}" type="parTrans" cxnId="{EFD5B5E4-5AA1-41A3-89B5-E152EE16C154}">
      <dgm:prSet/>
      <dgm:spPr/>
      <dgm:t>
        <a:bodyPr/>
        <a:lstStyle/>
        <a:p>
          <a:endParaRPr lang="ru-RU"/>
        </a:p>
      </dgm:t>
    </dgm:pt>
    <dgm:pt modelId="{8E9AA723-7308-438D-B22D-B852C47850AC}" type="sibTrans" cxnId="{EFD5B5E4-5AA1-41A3-89B5-E152EE16C154}">
      <dgm:prSet/>
      <dgm:spPr/>
      <dgm:t>
        <a:bodyPr/>
        <a:lstStyle/>
        <a:p>
          <a:endParaRPr lang="ru-RU"/>
        </a:p>
      </dgm:t>
    </dgm:pt>
    <dgm:pt modelId="{8B380B98-C4EE-4C8F-A5F2-36760A4DCB1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Конспектирование лекций</a:t>
          </a:r>
          <a:endParaRPr lang="ru-RU" sz="1400" b="1" dirty="0">
            <a:solidFill>
              <a:schemeClr val="bg1"/>
            </a:solidFill>
          </a:endParaRPr>
        </a:p>
      </dgm:t>
    </dgm:pt>
    <dgm:pt modelId="{99CB1E6F-2C5F-4549-9E68-17DEC5DF55AB}" type="parTrans" cxnId="{E1DD98EF-85A9-45CE-B5F6-4133F56769E2}">
      <dgm:prSet/>
      <dgm:spPr/>
      <dgm:t>
        <a:bodyPr/>
        <a:lstStyle/>
        <a:p>
          <a:endParaRPr lang="ru-RU"/>
        </a:p>
      </dgm:t>
    </dgm:pt>
    <dgm:pt modelId="{FDCA281A-7FC9-4DA3-83F8-6A06799365F0}" type="sibTrans" cxnId="{E1DD98EF-85A9-45CE-B5F6-4133F56769E2}">
      <dgm:prSet/>
      <dgm:spPr/>
      <dgm:t>
        <a:bodyPr/>
        <a:lstStyle/>
        <a:p>
          <a:endParaRPr lang="ru-RU"/>
        </a:p>
      </dgm:t>
    </dgm:pt>
    <dgm:pt modelId="{9B1F6D80-0E4F-4FE4-ACE0-4BDC2B5FF8A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0C8C509-BF48-4AB6-8722-F6D05D114E3E}" type="parTrans" cxnId="{C31F37B6-F588-4AF0-A095-5792AD4FC468}">
      <dgm:prSet/>
      <dgm:spPr/>
      <dgm:t>
        <a:bodyPr/>
        <a:lstStyle/>
        <a:p>
          <a:endParaRPr lang="ru-RU"/>
        </a:p>
      </dgm:t>
    </dgm:pt>
    <dgm:pt modelId="{05DD5267-6F78-470E-86FA-2A3CBBC38632}" type="sibTrans" cxnId="{C31F37B6-F588-4AF0-A095-5792AD4FC468}">
      <dgm:prSet/>
      <dgm:spPr/>
      <dgm:t>
        <a:bodyPr/>
        <a:lstStyle/>
        <a:p>
          <a:endParaRPr lang="ru-RU"/>
        </a:p>
      </dgm:t>
    </dgm:pt>
    <dgm:pt modelId="{795D5A7A-F944-4500-A57A-45DD8FF19D3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Планирование и разработка проектов</a:t>
          </a:r>
          <a:endParaRPr lang="ru-RU" sz="1400" b="1" dirty="0">
            <a:solidFill>
              <a:schemeClr val="bg1"/>
            </a:solidFill>
          </a:endParaRPr>
        </a:p>
      </dgm:t>
    </dgm:pt>
    <dgm:pt modelId="{AAA93319-E5CD-4F96-96ED-4750026BA52E}" type="parTrans" cxnId="{FE820F65-1DFF-4E28-AAE6-138897EDC5DE}">
      <dgm:prSet/>
      <dgm:spPr/>
      <dgm:t>
        <a:bodyPr/>
        <a:lstStyle/>
        <a:p>
          <a:endParaRPr lang="ru-RU"/>
        </a:p>
      </dgm:t>
    </dgm:pt>
    <dgm:pt modelId="{B8EA043F-59F0-4598-9FF3-207BB3B3DF70}" type="sibTrans" cxnId="{FE820F65-1DFF-4E28-AAE6-138897EDC5DE}">
      <dgm:prSet/>
      <dgm:spPr/>
      <dgm:t>
        <a:bodyPr/>
        <a:lstStyle/>
        <a:p>
          <a:endParaRPr lang="ru-RU"/>
        </a:p>
      </dgm:t>
    </dgm:pt>
    <dgm:pt modelId="{3631B625-701E-4E4E-837C-137295DC6D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Мозговой штурм</a:t>
          </a:r>
          <a:endParaRPr lang="ru-RU" sz="1400" b="1" dirty="0">
            <a:solidFill>
              <a:schemeClr val="bg1"/>
            </a:solidFill>
          </a:endParaRPr>
        </a:p>
      </dgm:t>
    </dgm:pt>
    <dgm:pt modelId="{8B78910A-0632-430F-A5E5-7FCEC48A3C21}" type="parTrans" cxnId="{46CA9C8E-BDFE-4EC1-B336-4F4B75653CFD}">
      <dgm:prSet/>
      <dgm:spPr/>
      <dgm:t>
        <a:bodyPr/>
        <a:lstStyle/>
        <a:p>
          <a:endParaRPr lang="ru-RU"/>
        </a:p>
      </dgm:t>
    </dgm:pt>
    <dgm:pt modelId="{075A0374-C82F-485C-A9BE-B65E18D47C9A}" type="sibTrans" cxnId="{46CA9C8E-BDFE-4EC1-B336-4F4B75653CFD}">
      <dgm:prSet/>
      <dgm:spPr/>
      <dgm:t>
        <a:bodyPr/>
        <a:lstStyle/>
        <a:p>
          <a:endParaRPr lang="ru-RU"/>
        </a:p>
      </dgm:t>
    </dgm:pt>
    <dgm:pt modelId="{A426FC56-593B-4278-A4FF-286390A240D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D337990-A5B0-48CB-A12D-FE089AB309D2}" type="parTrans" cxnId="{45FE954E-C019-4396-BD6E-4D6B9F56ADCC}">
      <dgm:prSet/>
      <dgm:spPr/>
      <dgm:t>
        <a:bodyPr/>
        <a:lstStyle/>
        <a:p>
          <a:endParaRPr lang="ru-RU"/>
        </a:p>
      </dgm:t>
    </dgm:pt>
    <dgm:pt modelId="{3B659E00-D65A-4D2F-BC35-6BEBA9B39CC0}" type="sibTrans" cxnId="{45FE954E-C019-4396-BD6E-4D6B9F56ADCC}">
      <dgm:prSet/>
      <dgm:spPr/>
      <dgm:t>
        <a:bodyPr/>
        <a:lstStyle/>
        <a:p>
          <a:endParaRPr lang="ru-RU"/>
        </a:p>
      </dgm:t>
    </dgm:pt>
    <dgm:pt modelId="{05DF1526-529D-437D-88FC-A9B85E63F0E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Проведение тренингов</a:t>
          </a:r>
          <a:endParaRPr lang="ru-RU" sz="1400" b="1" dirty="0">
            <a:solidFill>
              <a:schemeClr val="bg1"/>
            </a:solidFill>
          </a:endParaRPr>
        </a:p>
      </dgm:t>
    </dgm:pt>
    <dgm:pt modelId="{F993363E-CF0A-4E10-8EB2-5796BFB49A06}" type="parTrans" cxnId="{9F2B3209-7A7B-47C6-BB6B-D52A2E199758}">
      <dgm:prSet/>
      <dgm:spPr/>
      <dgm:t>
        <a:bodyPr/>
        <a:lstStyle/>
        <a:p>
          <a:endParaRPr lang="ru-RU"/>
        </a:p>
      </dgm:t>
    </dgm:pt>
    <dgm:pt modelId="{DB2A71D3-D50D-40A5-B9A9-11F6E20C3641}" type="sibTrans" cxnId="{9F2B3209-7A7B-47C6-BB6B-D52A2E199758}">
      <dgm:prSet/>
      <dgm:spPr/>
      <dgm:t>
        <a:bodyPr/>
        <a:lstStyle/>
        <a:p>
          <a:endParaRPr lang="ru-RU"/>
        </a:p>
      </dgm:t>
    </dgm:pt>
    <dgm:pt modelId="{6EC89E1F-3A42-44BB-82A8-B4C0C41B5F5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>
            <a:solidFill>
              <a:schemeClr val="bg1"/>
            </a:solidFill>
          </a:endParaRPr>
        </a:p>
      </dgm:t>
    </dgm:pt>
    <dgm:pt modelId="{DE324D9C-2F0B-48AE-A839-6FEC9C1B300B}" type="parTrans" cxnId="{E0D54D57-C207-4AFC-916F-5BFDB23DE77B}">
      <dgm:prSet/>
      <dgm:spPr/>
      <dgm:t>
        <a:bodyPr/>
        <a:lstStyle/>
        <a:p>
          <a:endParaRPr lang="ru-RU"/>
        </a:p>
      </dgm:t>
    </dgm:pt>
    <dgm:pt modelId="{05DA9EA9-DCB6-4FCD-B59C-AC1DBEDDF78D}" type="sibTrans" cxnId="{E0D54D57-C207-4AFC-916F-5BFDB23DE77B}">
      <dgm:prSet/>
      <dgm:spPr/>
      <dgm:t>
        <a:bodyPr/>
        <a:lstStyle/>
        <a:p>
          <a:endParaRPr lang="ru-RU"/>
        </a:p>
      </dgm:t>
    </dgm:pt>
    <dgm:pt modelId="{561DF0D0-16DC-47B5-82CE-951B1B5C268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dirty="0">
            <a:solidFill>
              <a:schemeClr val="bg1"/>
            </a:solidFill>
          </a:endParaRPr>
        </a:p>
      </dgm:t>
    </dgm:pt>
    <dgm:pt modelId="{EA085680-852D-4957-9C3C-285C2B2AF81F}" type="parTrans" cxnId="{72B0EB2B-F905-4269-9185-CD773282DF84}">
      <dgm:prSet/>
      <dgm:spPr/>
      <dgm:t>
        <a:bodyPr/>
        <a:lstStyle/>
        <a:p>
          <a:endParaRPr lang="ru-RU"/>
        </a:p>
      </dgm:t>
    </dgm:pt>
    <dgm:pt modelId="{10F253F4-FB4D-488E-BBF2-460ACFD6C7CA}" type="sibTrans" cxnId="{72B0EB2B-F905-4269-9185-CD773282DF84}">
      <dgm:prSet/>
      <dgm:spPr/>
      <dgm:t>
        <a:bodyPr/>
        <a:lstStyle/>
        <a:p>
          <a:endParaRPr lang="ru-RU"/>
        </a:p>
      </dgm:t>
    </dgm:pt>
    <dgm:pt modelId="{10C5DF58-772E-4B64-8AEE-45EF54D7ED3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2B84CCB-2587-41E9-8418-D10E30A3FFBD}" type="parTrans" cxnId="{963F9BED-A2CA-46B7-B63B-EA546399B736}">
      <dgm:prSet/>
      <dgm:spPr/>
      <dgm:t>
        <a:bodyPr/>
        <a:lstStyle/>
        <a:p>
          <a:endParaRPr lang="ru-RU"/>
        </a:p>
      </dgm:t>
    </dgm:pt>
    <dgm:pt modelId="{0B4B1459-F1D1-4D4E-A9B7-69449512A951}" type="sibTrans" cxnId="{963F9BED-A2CA-46B7-B63B-EA546399B736}">
      <dgm:prSet/>
      <dgm:spPr/>
      <dgm:t>
        <a:bodyPr/>
        <a:lstStyle/>
        <a:p>
          <a:endParaRPr lang="ru-RU"/>
        </a:p>
      </dgm:t>
    </dgm:pt>
    <dgm:pt modelId="{09905D2F-62E8-4667-BC76-2A6EEC26F86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D1D73D0-93EB-489E-930D-7F5BED6E7C34}" type="parTrans" cxnId="{05E000B5-F343-41A4-845B-8872041344A8}">
      <dgm:prSet/>
      <dgm:spPr/>
      <dgm:t>
        <a:bodyPr/>
        <a:lstStyle/>
        <a:p>
          <a:endParaRPr lang="ru-RU"/>
        </a:p>
      </dgm:t>
    </dgm:pt>
    <dgm:pt modelId="{166F7E2F-3ABA-4EA5-BDBE-F7038D643B98}" type="sibTrans" cxnId="{05E000B5-F343-41A4-845B-8872041344A8}">
      <dgm:prSet/>
      <dgm:spPr/>
      <dgm:t>
        <a:bodyPr/>
        <a:lstStyle/>
        <a:p>
          <a:endParaRPr lang="ru-RU"/>
        </a:p>
      </dgm:t>
    </dgm:pt>
    <dgm:pt modelId="{DDB7FD03-A6AB-4E12-BAED-765BD17C177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Подготовка материала по определенной теме</a:t>
          </a:r>
          <a:endParaRPr lang="ru-RU" sz="1400" b="1" dirty="0">
            <a:solidFill>
              <a:schemeClr val="bg1"/>
            </a:solidFill>
          </a:endParaRPr>
        </a:p>
      </dgm:t>
    </dgm:pt>
    <dgm:pt modelId="{0533EB45-41DA-4FDF-93A0-416FBF786C97}" type="parTrans" cxnId="{74555F9F-9355-4976-94D3-172E3740DB08}">
      <dgm:prSet/>
      <dgm:spPr/>
      <dgm:t>
        <a:bodyPr/>
        <a:lstStyle/>
        <a:p>
          <a:endParaRPr lang="ru-RU"/>
        </a:p>
      </dgm:t>
    </dgm:pt>
    <dgm:pt modelId="{65DD3012-5F53-497E-92AF-A7A6374636AE}" type="sibTrans" cxnId="{74555F9F-9355-4976-94D3-172E3740DB08}">
      <dgm:prSet/>
      <dgm:spPr/>
      <dgm:t>
        <a:bodyPr/>
        <a:lstStyle/>
        <a:p>
          <a:endParaRPr lang="ru-RU"/>
        </a:p>
      </dgm:t>
    </dgm:pt>
    <dgm:pt modelId="{AB48755F-9062-4C73-81AE-25DCC849AEE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Составление списков дел</a:t>
          </a:r>
          <a:endParaRPr lang="ru-RU" sz="1400" b="1" dirty="0">
            <a:solidFill>
              <a:schemeClr val="bg1"/>
            </a:solidFill>
          </a:endParaRPr>
        </a:p>
      </dgm:t>
    </dgm:pt>
    <dgm:pt modelId="{7076523B-7E56-4360-99D6-D9DFC3B695C5}" type="parTrans" cxnId="{DF989EB2-F021-428A-9A58-5F65E75F4E60}">
      <dgm:prSet/>
      <dgm:spPr/>
      <dgm:t>
        <a:bodyPr/>
        <a:lstStyle/>
        <a:p>
          <a:endParaRPr lang="ru-RU"/>
        </a:p>
      </dgm:t>
    </dgm:pt>
    <dgm:pt modelId="{15F1F18D-5B57-4B42-A971-B369C33540E4}" type="sibTrans" cxnId="{DF989EB2-F021-428A-9A58-5F65E75F4E60}">
      <dgm:prSet/>
      <dgm:spPr/>
      <dgm:t>
        <a:bodyPr/>
        <a:lstStyle/>
        <a:p>
          <a:endParaRPr lang="ru-RU"/>
        </a:p>
      </dgm:t>
    </dgm:pt>
    <dgm:pt modelId="{3F252172-CBE7-47C5-973E-A1F5F417757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Решение творческих задач</a:t>
          </a:r>
          <a:endParaRPr lang="ru-RU" sz="1400" b="1" dirty="0">
            <a:solidFill>
              <a:schemeClr val="bg1"/>
            </a:solidFill>
          </a:endParaRPr>
        </a:p>
      </dgm:t>
    </dgm:pt>
    <dgm:pt modelId="{CB68AE94-936E-412C-A753-963D983BD91A}" type="parTrans" cxnId="{9485B15C-B41D-459F-BCD5-F958AAA86F17}">
      <dgm:prSet/>
      <dgm:spPr/>
      <dgm:t>
        <a:bodyPr/>
        <a:lstStyle/>
        <a:p>
          <a:endParaRPr lang="ru-RU"/>
        </a:p>
      </dgm:t>
    </dgm:pt>
    <dgm:pt modelId="{8893DBB2-F7D8-44F1-B108-CBD409F21133}" type="sibTrans" cxnId="{9485B15C-B41D-459F-BCD5-F958AAA86F17}">
      <dgm:prSet/>
      <dgm:spPr/>
      <dgm:t>
        <a:bodyPr/>
        <a:lstStyle/>
        <a:p>
          <a:endParaRPr lang="ru-RU"/>
        </a:p>
      </dgm:t>
    </dgm:pt>
    <dgm:pt modelId="{B68E1D85-DAB6-4B17-9C87-FA8C80DB246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Развитие интеллектуальных способностей</a:t>
          </a:r>
          <a:endParaRPr lang="ru-RU" sz="1400" b="1" dirty="0">
            <a:solidFill>
              <a:schemeClr val="bg1"/>
            </a:solidFill>
          </a:endParaRPr>
        </a:p>
      </dgm:t>
    </dgm:pt>
    <dgm:pt modelId="{42A49292-9C0D-4F65-9204-4B1F8249207D}" type="parTrans" cxnId="{DCE8E8DE-301C-45A9-98D2-FA37A2485A9C}">
      <dgm:prSet/>
      <dgm:spPr/>
      <dgm:t>
        <a:bodyPr/>
        <a:lstStyle/>
        <a:p>
          <a:endParaRPr lang="ru-RU"/>
        </a:p>
      </dgm:t>
    </dgm:pt>
    <dgm:pt modelId="{4B0918A0-0EB0-40A9-8C5C-522DD2CC4EDD}" type="sibTrans" cxnId="{DCE8E8DE-301C-45A9-98D2-FA37A2485A9C}">
      <dgm:prSet/>
      <dgm:spPr/>
      <dgm:t>
        <a:bodyPr/>
        <a:lstStyle/>
        <a:p>
          <a:endParaRPr lang="ru-RU"/>
        </a:p>
      </dgm:t>
    </dgm:pt>
    <dgm:pt modelId="{33484BFB-69D0-4895-ACC4-7B6BFD8C7DB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Создание презентаций</a:t>
          </a:r>
          <a:endParaRPr lang="ru-RU" sz="1400" b="1" dirty="0">
            <a:solidFill>
              <a:schemeClr val="bg1"/>
            </a:solidFill>
          </a:endParaRPr>
        </a:p>
      </dgm:t>
    </dgm:pt>
    <dgm:pt modelId="{62626F7A-4F56-45E3-A6FC-987E02555E1E}" type="parTrans" cxnId="{0A2661E2-DCF7-4EF3-9A71-59CC00CD6D45}">
      <dgm:prSet/>
      <dgm:spPr/>
      <dgm:t>
        <a:bodyPr/>
        <a:lstStyle/>
        <a:p>
          <a:endParaRPr lang="ru-RU"/>
        </a:p>
      </dgm:t>
    </dgm:pt>
    <dgm:pt modelId="{1FD77010-BDAD-4E28-B418-A76D24F8B402}" type="sibTrans" cxnId="{0A2661E2-DCF7-4EF3-9A71-59CC00CD6D45}">
      <dgm:prSet/>
      <dgm:spPr/>
      <dgm:t>
        <a:bodyPr/>
        <a:lstStyle/>
        <a:p>
          <a:endParaRPr lang="ru-RU"/>
        </a:p>
      </dgm:t>
    </dgm:pt>
    <dgm:pt modelId="{F0B98AB7-92C0-4A7B-A00C-C37D24F0F5C4}" type="pres">
      <dgm:prSet presAssocID="{56F2674E-37B1-48EB-9110-2214A189C4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37B5B-DC6F-4529-8095-5644CBEE5841}" type="pres">
      <dgm:prSet presAssocID="{1A16FC24-6B9A-4183-B409-E997299144CE}" presName="composite" presStyleCnt="0"/>
      <dgm:spPr/>
    </dgm:pt>
    <dgm:pt modelId="{F3A53373-789D-43CD-9AB3-CB6CD2E12B80}" type="pres">
      <dgm:prSet presAssocID="{1A16FC24-6B9A-4183-B409-E997299144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CB6A1-4515-433D-9EF7-5B1CDFE88926}" type="pres">
      <dgm:prSet presAssocID="{1A16FC24-6B9A-4183-B409-E997299144C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A2EE2-0AD7-460C-A0AD-13BD427F7B26}" type="pres">
      <dgm:prSet presAssocID="{E8E30C56-7774-4313-94EB-9DDFFA4CDD75}" presName="sp" presStyleCnt="0"/>
      <dgm:spPr/>
    </dgm:pt>
    <dgm:pt modelId="{F34849B2-8AA5-4E29-BC61-18D11AF992A9}" type="pres">
      <dgm:prSet presAssocID="{10C5DF58-772E-4B64-8AEE-45EF54D7ED30}" presName="composite" presStyleCnt="0"/>
      <dgm:spPr/>
    </dgm:pt>
    <dgm:pt modelId="{370344F8-C046-41F6-AF39-DD5095C68B98}" type="pres">
      <dgm:prSet presAssocID="{10C5DF58-772E-4B64-8AEE-45EF54D7ED3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83A97-B89C-42D1-A2DE-A47234EBE74A}" type="pres">
      <dgm:prSet presAssocID="{10C5DF58-772E-4B64-8AEE-45EF54D7ED3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BD04E-8442-43C3-A324-8B58929382F4}" type="pres">
      <dgm:prSet presAssocID="{0B4B1459-F1D1-4D4E-A9B7-69449512A951}" presName="sp" presStyleCnt="0"/>
      <dgm:spPr/>
    </dgm:pt>
    <dgm:pt modelId="{A5F9E24F-EA4F-49A6-AE8F-5C8CC70F553A}" type="pres">
      <dgm:prSet presAssocID="{09905D2F-62E8-4667-BC76-2A6EEC26F86A}" presName="composite" presStyleCnt="0"/>
      <dgm:spPr/>
    </dgm:pt>
    <dgm:pt modelId="{E35DA320-FD56-48B9-B424-07A6A4828FA2}" type="pres">
      <dgm:prSet presAssocID="{09905D2F-62E8-4667-BC76-2A6EEC26F86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9857F-B1E8-4D74-9653-30F159EC7D4D}" type="pres">
      <dgm:prSet presAssocID="{09905D2F-62E8-4667-BC76-2A6EEC26F86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5B12F-9E88-4BE0-A7D9-4645D5F17B0D}" type="pres">
      <dgm:prSet presAssocID="{166F7E2F-3ABA-4EA5-BDBE-F7038D643B98}" presName="sp" presStyleCnt="0"/>
      <dgm:spPr/>
    </dgm:pt>
    <dgm:pt modelId="{873883F6-7C85-45C3-9CA9-89875BE29BF1}" type="pres">
      <dgm:prSet presAssocID="{9B1F6D80-0E4F-4FE4-ACE0-4BDC2B5FF8AB}" presName="composite" presStyleCnt="0"/>
      <dgm:spPr/>
    </dgm:pt>
    <dgm:pt modelId="{F90D81B3-A9D6-4060-9053-0D422615467D}" type="pres">
      <dgm:prSet presAssocID="{9B1F6D80-0E4F-4FE4-ACE0-4BDC2B5FF8A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81B6-8828-4C69-81D8-9BB39662C5C7}" type="pres">
      <dgm:prSet presAssocID="{9B1F6D80-0E4F-4FE4-ACE0-4BDC2B5FF8A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0935-A33B-487A-B1F8-4F186980D3B5}" type="pres">
      <dgm:prSet presAssocID="{05DD5267-6F78-470E-86FA-2A3CBBC38632}" presName="sp" presStyleCnt="0"/>
      <dgm:spPr/>
    </dgm:pt>
    <dgm:pt modelId="{1E76C7DA-1BA1-439F-B805-D4580EF6ECA2}" type="pres">
      <dgm:prSet presAssocID="{A426FC56-593B-4278-A4FF-286390A240DC}" presName="composite" presStyleCnt="0"/>
      <dgm:spPr/>
    </dgm:pt>
    <dgm:pt modelId="{3AE7838D-0F33-4D6C-A525-7E56ACBDD51E}" type="pres">
      <dgm:prSet presAssocID="{A426FC56-593B-4278-A4FF-286390A240D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735AE-79BC-4C13-8C10-A63C3C58574F}" type="pres">
      <dgm:prSet presAssocID="{A426FC56-593B-4278-A4FF-286390A240D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000B5-F343-41A4-845B-8872041344A8}" srcId="{56F2674E-37B1-48EB-9110-2214A189C46E}" destId="{09905D2F-62E8-4667-BC76-2A6EEC26F86A}" srcOrd="2" destOrd="0" parTransId="{ED1D73D0-93EB-489E-930D-7F5BED6E7C34}" sibTransId="{166F7E2F-3ABA-4EA5-BDBE-F7038D643B98}"/>
    <dgm:cxn modelId="{624A2F49-E578-4B63-B072-96E17AC742BD}" type="presOf" srcId="{1A16FC24-6B9A-4183-B409-E997299144CE}" destId="{F3A53373-789D-43CD-9AB3-CB6CD2E12B80}" srcOrd="0" destOrd="0" presId="urn:microsoft.com/office/officeart/2005/8/layout/chevron2"/>
    <dgm:cxn modelId="{EBF39610-F9D4-4F71-A781-F8314C29C8AE}" type="presOf" srcId="{8B380B98-C4EE-4C8F-A5F2-36760A4DCB1E}" destId="{F88CB6A1-4515-433D-9EF7-5B1CDFE88926}" srcOrd="0" destOrd="1" presId="urn:microsoft.com/office/officeart/2005/8/layout/chevron2"/>
    <dgm:cxn modelId="{0A2661E2-DCF7-4EF3-9A71-59CC00CD6D45}" srcId="{A426FC56-593B-4278-A4FF-286390A240DC}" destId="{33484BFB-69D0-4895-ACC4-7B6BFD8C7DB2}" srcOrd="1" destOrd="0" parTransId="{62626F7A-4F56-45E3-A6FC-987E02555E1E}" sibTransId="{1FD77010-BDAD-4E28-B418-A76D24F8B402}"/>
    <dgm:cxn modelId="{A8CA2CAE-C5A5-4EFA-A000-5D13837A8046}" type="presOf" srcId="{68DBE128-1D0E-4D1C-BAB9-E1C45005E291}" destId="{F88CB6A1-4515-433D-9EF7-5B1CDFE88926}" srcOrd="0" destOrd="0" presId="urn:microsoft.com/office/officeart/2005/8/layout/chevron2"/>
    <dgm:cxn modelId="{72B0EB2B-F905-4269-9185-CD773282DF84}" srcId="{A426FC56-593B-4278-A4FF-286390A240DC}" destId="{561DF0D0-16DC-47B5-82CE-951B1B5C268B}" srcOrd="2" destOrd="0" parTransId="{EA085680-852D-4957-9C3C-285C2B2AF81F}" sibTransId="{10F253F4-FB4D-488E-BBF2-460ACFD6C7CA}"/>
    <dgm:cxn modelId="{5BD40EB2-29BB-4E7E-AA54-5E5E741954C1}" type="presOf" srcId="{3F252172-CBE7-47C5-973E-A1F5F417757F}" destId="{2869857F-B1E8-4D74-9653-30F159EC7D4D}" srcOrd="0" destOrd="0" presId="urn:microsoft.com/office/officeart/2005/8/layout/chevron2"/>
    <dgm:cxn modelId="{EE79F61B-B379-4647-874F-9F1DDF135609}" type="presOf" srcId="{33484BFB-69D0-4895-ACC4-7B6BFD8C7DB2}" destId="{A88735AE-79BC-4C13-8C10-A63C3C58574F}" srcOrd="0" destOrd="1" presId="urn:microsoft.com/office/officeart/2005/8/layout/chevron2"/>
    <dgm:cxn modelId="{E0D54D57-C207-4AFC-916F-5BFDB23DE77B}" srcId="{1A16FC24-6B9A-4183-B409-E997299144CE}" destId="{6EC89E1F-3A42-44BB-82A8-B4C0C41B5F5D}" srcOrd="2" destOrd="0" parTransId="{DE324D9C-2F0B-48AE-A839-6FEC9C1B300B}" sibTransId="{05DA9EA9-DCB6-4FCD-B59C-AC1DBEDDF78D}"/>
    <dgm:cxn modelId="{9485B15C-B41D-459F-BCD5-F958AAA86F17}" srcId="{09905D2F-62E8-4667-BC76-2A6EEC26F86A}" destId="{3F252172-CBE7-47C5-973E-A1F5F417757F}" srcOrd="0" destOrd="0" parTransId="{CB68AE94-936E-412C-A753-963D983BD91A}" sibTransId="{8893DBB2-F7D8-44F1-B108-CBD409F21133}"/>
    <dgm:cxn modelId="{16A299A6-E1C8-4EE6-BB31-BEA632A77E9E}" type="presOf" srcId="{05DF1526-529D-437D-88FC-A9B85E63F0EA}" destId="{A88735AE-79BC-4C13-8C10-A63C3C58574F}" srcOrd="0" destOrd="0" presId="urn:microsoft.com/office/officeart/2005/8/layout/chevron2"/>
    <dgm:cxn modelId="{45FE954E-C019-4396-BD6E-4D6B9F56ADCC}" srcId="{56F2674E-37B1-48EB-9110-2214A189C46E}" destId="{A426FC56-593B-4278-A4FF-286390A240DC}" srcOrd="4" destOrd="0" parTransId="{CD337990-A5B0-48CB-A12D-FE089AB309D2}" sibTransId="{3B659E00-D65A-4D2F-BC35-6BEBA9B39CC0}"/>
    <dgm:cxn modelId="{DF989EB2-F021-428A-9A58-5F65E75F4E60}" srcId="{10C5DF58-772E-4B64-8AEE-45EF54D7ED30}" destId="{AB48755F-9062-4C73-81AE-25DCC849AEE6}" srcOrd="1" destOrd="0" parTransId="{7076523B-7E56-4360-99D6-D9DFC3B695C5}" sibTransId="{15F1F18D-5B57-4B42-A971-B369C33540E4}"/>
    <dgm:cxn modelId="{EFD5B5E4-5AA1-41A3-89B5-E152EE16C154}" srcId="{1A16FC24-6B9A-4183-B409-E997299144CE}" destId="{68DBE128-1D0E-4D1C-BAB9-E1C45005E291}" srcOrd="0" destOrd="0" parTransId="{B708D285-5864-4CA1-944B-F21C12FE26B9}" sibTransId="{8E9AA723-7308-438D-B22D-B852C47850AC}"/>
    <dgm:cxn modelId="{72B4B351-778A-4DEA-B1B2-3F2B71DEB0EF}" type="presOf" srcId="{6EC89E1F-3A42-44BB-82A8-B4C0C41B5F5D}" destId="{F88CB6A1-4515-433D-9EF7-5B1CDFE88926}" srcOrd="0" destOrd="2" presId="urn:microsoft.com/office/officeart/2005/8/layout/chevron2"/>
    <dgm:cxn modelId="{1E10D07E-7023-40EE-9199-2E2DB2F1C84A}" type="presOf" srcId="{A426FC56-593B-4278-A4FF-286390A240DC}" destId="{3AE7838D-0F33-4D6C-A525-7E56ACBDD51E}" srcOrd="0" destOrd="0" presId="urn:microsoft.com/office/officeart/2005/8/layout/chevron2"/>
    <dgm:cxn modelId="{DD7ABC47-A167-4E67-9AA8-6C4E8704F27A}" type="presOf" srcId="{9B1F6D80-0E4F-4FE4-ACE0-4BDC2B5FF8AB}" destId="{F90D81B3-A9D6-4060-9053-0D422615467D}" srcOrd="0" destOrd="0" presId="urn:microsoft.com/office/officeart/2005/8/layout/chevron2"/>
    <dgm:cxn modelId="{9F2B3209-7A7B-47C6-BB6B-D52A2E199758}" srcId="{A426FC56-593B-4278-A4FF-286390A240DC}" destId="{05DF1526-529D-437D-88FC-A9B85E63F0EA}" srcOrd="0" destOrd="0" parTransId="{F993363E-CF0A-4E10-8EB2-5796BFB49A06}" sibTransId="{DB2A71D3-D50D-40A5-B9A9-11F6E20C3641}"/>
    <dgm:cxn modelId="{02671962-208A-4BB2-8516-72BF4F3DB436}" type="presOf" srcId="{3631B625-701E-4E4E-837C-137295DC6D72}" destId="{A2C581B6-8828-4C69-81D8-9BB39662C5C7}" srcOrd="0" destOrd="1" presId="urn:microsoft.com/office/officeart/2005/8/layout/chevron2"/>
    <dgm:cxn modelId="{963F9BED-A2CA-46B7-B63B-EA546399B736}" srcId="{56F2674E-37B1-48EB-9110-2214A189C46E}" destId="{10C5DF58-772E-4B64-8AEE-45EF54D7ED30}" srcOrd="1" destOrd="0" parTransId="{02B84CCB-2587-41E9-8418-D10E30A3FFBD}" sibTransId="{0B4B1459-F1D1-4D4E-A9B7-69449512A951}"/>
    <dgm:cxn modelId="{E1DD98EF-85A9-45CE-B5F6-4133F56769E2}" srcId="{1A16FC24-6B9A-4183-B409-E997299144CE}" destId="{8B380B98-C4EE-4C8F-A5F2-36760A4DCB1E}" srcOrd="1" destOrd="0" parTransId="{99CB1E6F-2C5F-4549-9E68-17DEC5DF55AB}" sibTransId="{FDCA281A-7FC9-4DA3-83F8-6A06799365F0}"/>
    <dgm:cxn modelId="{C31F37B6-F588-4AF0-A095-5792AD4FC468}" srcId="{56F2674E-37B1-48EB-9110-2214A189C46E}" destId="{9B1F6D80-0E4F-4FE4-ACE0-4BDC2B5FF8AB}" srcOrd="3" destOrd="0" parTransId="{B0C8C509-BF48-4AB6-8722-F6D05D114E3E}" sibTransId="{05DD5267-6F78-470E-86FA-2A3CBBC38632}"/>
    <dgm:cxn modelId="{8398BF6B-CC14-413A-9516-63F50C4199C3}" type="presOf" srcId="{10C5DF58-772E-4B64-8AEE-45EF54D7ED30}" destId="{370344F8-C046-41F6-AF39-DD5095C68B98}" srcOrd="0" destOrd="0" presId="urn:microsoft.com/office/officeart/2005/8/layout/chevron2"/>
    <dgm:cxn modelId="{206FE867-D1AE-4E85-AA0A-A68FDD842B7E}" srcId="{56F2674E-37B1-48EB-9110-2214A189C46E}" destId="{1A16FC24-6B9A-4183-B409-E997299144CE}" srcOrd="0" destOrd="0" parTransId="{0C1E1DA1-021C-4117-A58D-1FF075D9D096}" sibTransId="{E8E30C56-7774-4313-94EB-9DDFFA4CDD75}"/>
    <dgm:cxn modelId="{7BC6B649-F2F8-4983-B5A1-4BDCA2E7A9AB}" type="presOf" srcId="{56F2674E-37B1-48EB-9110-2214A189C46E}" destId="{F0B98AB7-92C0-4A7B-A00C-C37D24F0F5C4}" srcOrd="0" destOrd="0" presId="urn:microsoft.com/office/officeart/2005/8/layout/chevron2"/>
    <dgm:cxn modelId="{B0C421B5-6D72-472F-9D03-012B9596B794}" type="presOf" srcId="{795D5A7A-F944-4500-A57A-45DD8FF19D30}" destId="{A2C581B6-8828-4C69-81D8-9BB39662C5C7}" srcOrd="0" destOrd="0" presId="urn:microsoft.com/office/officeart/2005/8/layout/chevron2"/>
    <dgm:cxn modelId="{017F4BC6-08AE-4600-9A8F-CC2E522A1729}" type="presOf" srcId="{561DF0D0-16DC-47B5-82CE-951B1B5C268B}" destId="{A88735AE-79BC-4C13-8C10-A63C3C58574F}" srcOrd="0" destOrd="2" presId="urn:microsoft.com/office/officeart/2005/8/layout/chevron2"/>
    <dgm:cxn modelId="{0E35B438-1B8D-4767-A8ED-5D7EFC39BA71}" type="presOf" srcId="{B68E1D85-DAB6-4B17-9C87-FA8C80DB246F}" destId="{2869857F-B1E8-4D74-9653-30F159EC7D4D}" srcOrd="0" destOrd="1" presId="urn:microsoft.com/office/officeart/2005/8/layout/chevron2"/>
    <dgm:cxn modelId="{74555F9F-9355-4976-94D3-172E3740DB08}" srcId="{10C5DF58-772E-4B64-8AEE-45EF54D7ED30}" destId="{DDB7FD03-A6AB-4E12-BAED-765BD17C1775}" srcOrd="0" destOrd="0" parTransId="{0533EB45-41DA-4FDF-93A0-416FBF786C97}" sibTransId="{65DD3012-5F53-497E-92AF-A7A6374636AE}"/>
    <dgm:cxn modelId="{DCE8E8DE-301C-45A9-98D2-FA37A2485A9C}" srcId="{09905D2F-62E8-4667-BC76-2A6EEC26F86A}" destId="{B68E1D85-DAB6-4B17-9C87-FA8C80DB246F}" srcOrd="1" destOrd="0" parTransId="{42A49292-9C0D-4F65-9204-4B1F8249207D}" sibTransId="{4B0918A0-0EB0-40A9-8C5C-522DD2CC4EDD}"/>
    <dgm:cxn modelId="{0DC3A254-20C1-41F8-87E3-BB7642CA85C1}" type="presOf" srcId="{09905D2F-62E8-4667-BC76-2A6EEC26F86A}" destId="{E35DA320-FD56-48B9-B424-07A6A4828FA2}" srcOrd="0" destOrd="0" presId="urn:microsoft.com/office/officeart/2005/8/layout/chevron2"/>
    <dgm:cxn modelId="{63387C84-D79A-4C9A-8EA1-98EC72DF5FF0}" type="presOf" srcId="{AB48755F-9062-4C73-81AE-25DCC849AEE6}" destId="{FC683A97-B89C-42D1-A2DE-A47234EBE74A}" srcOrd="0" destOrd="1" presId="urn:microsoft.com/office/officeart/2005/8/layout/chevron2"/>
    <dgm:cxn modelId="{6C14020F-35FC-4F15-87E8-29FD18313AC1}" type="presOf" srcId="{DDB7FD03-A6AB-4E12-BAED-765BD17C1775}" destId="{FC683A97-B89C-42D1-A2DE-A47234EBE74A}" srcOrd="0" destOrd="0" presId="urn:microsoft.com/office/officeart/2005/8/layout/chevron2"/>
    <dgm:cxn modelId="{FE820F65-1DFF-4E28-AAE6-138897EDC5DE}" srcId="{9B1F6D80-0E4F-4FE4-ACE0-4BDC2B5FF8AB}" destId="{795D5A7A-F944-4500-A57A-45DD8FF19D30}" srcOrd="0" destOrd="0" parTransId="{AAA93319-E5CD-4F96-96ED-4750026BA52E}" sibTransId="{B8EA043F-59F0-4598-9FF3-207BB3B3DF70}"/>
    <dgm:cxn modelId="{46CA9C8E-BDFE-4EC1-B336-4F4B75653CFD}" srcId="{9B1F6D80-0E4F-4FE4-ACE0-4BDC2B5FF8AB}" destId="{3631B625-701E-4E4E-837C-137295DC6D72}" srcOrd="1" destOrd="0" parTransId="{8B78910A-0632-430F-A5E5-7FCEC48A3C21}" sibTransId="{075A0374-C82F-485C-A9BE-B65E18D47C9A}"/>
    <dgm:cxn modelId="{9273C382-ED8E-40F2-A545-686A2DEB3351}" type="presParOf" srcId="{F0B98AB7-92C0-4A7B-A00C-C37D24F0F5C4}" destId="{74937B5B-DC6F-4529-8095-5644CBEE5841}" srcOrd="0" destOrd="0" presId="urn:microsoft.com/office/officeart/2005/8/layout/chevron2"/>
    <dgm:cxn modelId="{50469085-318D-447C-8437-737FE2AC13B1}" type="presParOf" srcId="{74937B5B-DC6F-4529-8095-5644CBEE5841}" destId="{F3A53373-789D-43CD-9AB3-CB6CD2E12B80}" srcOrd="0" destOrd="0" presId="urn:microsoft.com/office/officeart/2005/8/layout/chevron2"/>
    <dgm:cxn modelId="{57A31635-DCD5-4969-84B5-E4438BE94023}" type="presParOf" srcId="{74937B5B-DC6F-4529-8095-5644CBEE5841}" destId="{F88CB6A1-4515-433D-9EF7-5B1CDFE88926}" srcOrd="1" destOrd="0" presId="urn:microsoft.com/office/officeart/2005/8/layout/chevron2"/>
    <dgm:cxn modelId="{0F61C0A3-67BB-486B-AC6A-D56C1150AB6F}" type="presParOf" srcId="{F0B98AB7-92C0-4A7B-A00C-C37D24F0F5C4}" destId="{1D5A2EE2-0AD7-460C-A0AD-13BD427F7B26}" srcOrd="1" destOrd="0" presId="urn:microsoft.com/office/officeart/2005/8/layout/chevron2"/>
    <dgm:cxn modelId="{71D33803-C87E-422C-85C5-3C86C6267A36}" type="presParOf" srcId="{F0B98AB7-92C0-4A7B-A00C-C37D24F0F5C4}" destId="{F34849B2-8AA5-4E29-BC61-18D11AF992A9}" srcOrd="2" destOrd="0" presId="urn:microsoft.com/office/officeart/2005/8/layout/chevron2"/>
    <dgm:cxn modelId="{683C2C22-0F7E-4CF8-984F-74EB6459060B}" type="presParOf" srcId="{F34849B2-8AA5-4E29-BC61-18D11AF992A9}" destId="{370344F8-C046-41F6-AF39-DD5095C68B98}" srcOrd="0" destOrd="0" presId="urn:microsoft.com/office/officeart/2005/8/layout/chevron2"/>
    <dgm:cxn modelId="{EA18705F-FF7B-4C47-873B-90BE1114FD7F}" type="presParOf" srcId="{F34849B2-8AA5-4E29-BC61-18D11AF992A9}" destId="{FC683A97-B89C-42D1-A2DE-A47234EBE74A}" srcOrd="1" destOrd="0" presId="urn:microsoft.com/office/officeart/2005/8/layout/chevron2"/>
    <dgm:cxn modelId="{160397E1-5B97-4559-9727-3A22BA5A982A}" type="presParOf" srcId="{F0B98AB7-92C0-4A7B-A00C-C37D24F0F5C4}" destId="{2F2BD04E-8442-43C3-A324-8B58929382F4}" srcOrd="3" destOrd="0" presId="urn:microsoft.com/office/officeart/2005/8/layout/chevron2"/>
    <dgm:cxn modelId="{ADAF2EFF-6A85-4E55-8B25-F3B9BDF387EF}" type="presParOf" srcId="{F0B98AB7-92C0-4A7B-A00C-C37D24F0F5C4}" destId="{A5F9E24F-EA4F-49A6-AE8F-5C8CC70F553A}" srcOrd="4" destOrd="0" presId="urn:microsoft.com/office/officeart/2005/8/layout/chevron2"/>
    <dgm:cxn modelId="{CBE252F5-4855-472A-B177-3A7E871EF95F}" type="presParOf" srcId="{A5F9E24F-EA4F-49A6-AE8F-5C8CC70F553A}" destId="{E35DA320-FD56-48B9-B424-07A6A4828FA2}" srcOrd="0" destOrd="0" presId="urn:microsoft.com/office/officeart/2005/8/layout/chevron2"/>
    <dgm:cxn modelId="{9C06737E-F74D-4CF5-A74E-294209BE70FB}" type="presParOf" srcId="{A5F9E24F-EA4F-49A6-AE8F-5C8CC70F553A}" destId="{2869857F-B1E8-4D74-9653-30F159EC7D4D}" srcOrd="1" destOrd="0" presId="urn:microsoft.com/office/officeart/2005/8/layout/chevron2"/>
    <dgm:cxn modelId="{09F9B85A-DBE4-4108-8609-150C28904FEB}" type="presParOf" srcId="{F0B98AB7-92C0-4A7B-A00C-C37D24F0F5C4}" destId="{ECD5B12F-9E88-4BE0-A7D9-4645D5F17B0D}" srcOrd="5" destOrd="0" presId="urn:microsoft.com/office/officeart/2005/8/layout/chevron2"/>
    <dgm:cxn modelId="{9B5CCBC6-2001-48EE-A1C9-7D7DCB826119}" type="presParOf" srcId="{F0B98AB7-92C0-4A7B-A00C-C37D24F0F5C4}" destId="{873883F6-7C85-45C3-9CA9-89875BE29BF1}" srcOrd="6" destOrd="0" presId="urn:microsoft.com/office/officeart/2005/8/layout/chevron2"/>
    <dgm:cxn modelId="{CF0A66E4-3163-42DE-B7E6-287ADAA26950}" type="presParOf" srcId="{873883F6-7C85-45C3-9CA9-89875BE29BF1}" destId="{F90D81B3-A9D6-4060-9053-0D422615467D}" srcOrd="0" destOrd="0" presId="urn:microsoft.com/office/officeart/2005/8/layout/chevron2"/>
    <dgm:cxn modelId="{C57271E5-00C9-4D1E-A793-F58E258E304B}" type="presParOf" srcId="{873883F6-7C85-45C3-9CA9-89875BE29BF1}" destId="{A2C581B6-8828-4C69-81D8-9BB39662C5C7}" srcOrd="1" destOrd="0" presId="urn:microsoft.com/office/officeart/2005/8/layout/chevron2"/>
    <dgm:cxn modelId="{0AB01AFF-E0A6-48D4-A32B-F3FE42590975}" type="presParOf" srcId="{F0B98AB7-92C0-4A7B-A00C-C37D24F0F5C4}" destId="{71480935-A33B-487A-B1F8-4F186980D3B5}" srcOrd="7" destOrd="0" presId="urn:microsoft.com/office/officeart/2005/8/layout/chevron2"/>
    <dgm:cxn modelId="{9947E092-5789-4548-9863-95898AB7B7DB}" type="presParOf" srcId="{F0B98AB7-92C0-4A7B-A00C-C37D24F0F5C4}" destId="{1E76C7DA-1BA1-439F-B805-D4580EF6ECA2}" srcOrd="8" destOrd="0" presId="urn:microsoft.com/office/officeart/2005/8/layout/chevron2"/>
    <dgm:cxn modelId="{4CF43831-505F-4A22-8E8A-EAEBAFB8165F}" type="presParOf" srcId="{1E76C7DA-1BA1-439F-B805-D4580EF6ECA2}" destId="{3AE7838D-0F33-4D6C-A525-7E56ACBDD51E}" srcOrd="0" destOrd="0" presId="urn:microsoft.com/office/officeart/2005/8/layout/chevron2"/>
    <dgm:cxn modelId="{44D30750-5349-4963-83BE-0643CC4182C3}" type="presParOf" srcId="{1E76C7DA-1BA1-439F-B805-D4580EF6ECA2}" destId="{A88735AE-79BC-4C13-8C10-A63C3C5857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58A49-B180-4D6E-9A03-818BCFB8E49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C3254A-0EF4-44D3-94FA-28DF44653EC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/>
            <a:t>Тони </a:t>
          </a:r>
          <a:r>
            <a:rPr lang="ru-RU" sz="1100" dirty="0" err="1" smtClean="0"/>
            <a:t>Бьюзен</a:t>
          </a:r>
          <a:r>
            <a:rPr lang="ru-RU" sz="1100" dirty="0" smtClean="0"/>
            <a:t>,(1942-2019) второкурсник факультета психологии университета в Канаде просит в библиотеке литературу об эффективном использовании способностей мозга</a:t>
          </a:r>
          <a:endParaRPr lang="ru-RU" sz="1100" dirty="0"/>
        </a:p>
      </dgm:t>
    </dgm:pt>
    <dgm:pt modelId="{96B6C4AA-3C76-45ED-A267-2D0FD301EC6D}" type="parTrans" cxnId="{98FBA61F-92E4-4ED7-9078-BBE88F326B1D}">
      <dgm:prSet/>
      <dgm:spPr/>
      <dgm:t>
        <a:bodyPr/>
        <a:lstStyle/>
        <a:p>
          <a:endParaRPr lang="ru-RU"/>
        </a:p>
      </dgm:t>
    </dgm:pt>
    <dgm:pt modelId="{713FD14F-249A-4BAD-9235-BC869CC02F93}" type="sibTrans" cxnId="{98FBA61F-92E4-4ED7-9078-BBE88F326B1D}">
      <dgm:prSet/>
      <dgm:spPr/>
      <dgm:t>
        <a:bodyPr/>
        <a:lstStyle/>
        <a:p>
          <a:endParaRPr lang="ru-RU"/>
        </a:p>
      </dgm:t>
    </dgm:pt>
    <dgm:pt modelId="{C1C98571-3090-41DB-BE9E-E8987CFC386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/>
            <a:t>Он стал разрабатывать методы для более эффективного использования способностей головного мозга и практиковать их на неуспевающих студентах. Эксперименты увенчались успехом</a:t>
          </a:r>
          <a:endParaRPr lang="ru-RU" sz="1100" dirty="0"/>
        </a:p>
      </dgm:t>
    </dgm:pt>
    <dgm:pt modelId="{E4872124-065E-440B-BE7D-DF1F92546287}" type="parTrans" cxnId="{6B88E136-B165-4BC8-A185-F04BF06619F2}">
      <dgm:prSet/>
      <dgm:spPr/>
      <dgm:t>
        <a:bodyPr/>
        <a:lstStyle/>
        <a:p>
          <a:endParaRPr lang="ru-RU"/>
        </a:p>
      </dgm:t>
    </dgm:pt>
    <dgm:pt modelId="{3D54020C-AD2C-4367-B3F8-6F1E8EA11EE3}" type="sibTrans" cxnId="{6B88E136-B165-4BC8-A185-F04BF06619F2}">
      <dgm:prSet/>
      <dgm:spPr/>
      <dgm:t>
        <a:bodyPr/>
        <a:lstStyle/>
        <a:p>
          <a:endParaRPr lang="ru-RU"/>
        </a:p>
      </dgm:t>
    </dgm:pt>
    <dgm:pt modelId="{21B3CBEB-4AD3-422D-BAE2-5F86598050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/>
            <a:t>В 1974 году Тони </a:t>
          </a:r>
          <a:r>
            <a:rPr lang="ru-RU" sz="1100" dirty="0" err="1" smtClean="0"/>
            <a:t>Бьюзен</a:t>
          </a:r>
          <a:r>
            <a:rPr lang="ru-RU" sz="1100" dirty="0" smtClean="0"/>
            <a:t> выпускает книгу «Работай головой», в которой он описывает технологию интеллект-карт. Книга  вскоре становится очень популярна. </a:t>
          </a:r>
          <a:endParaRPr lang="ru-RU" sz="1100" dirty="0"/>
        </a:p>
      </dgm:t>
    </dgm:pt>
    <dgm:pt modelId="{5EF2E3C0-AEE7-4057-B4DF-807794CFC6F2}" type="parTrans" cxnId="{E2A3A197-30E4-4DFC-AE59-9F6800A9C1F2}">
      <dgm:prSet/>
      <dgm:spPr/>
      <dgm:t>
        <a:bodyPr/>
        <a:lstStyle/>
        <a:p>
          <a:endParaRPr lang="ru-RU"/>
        </a:p>
      </dgm:t>
    </dgm:pt>
    <dgm:pt modelId="{8AA8095A-232E-4AA0-B497-ACE7DA9F503B}" type="sibTrans" cxnId="{E2A3A197-30E4-4DFC-AE59-9F6800A9C1F2}">
      <dgm:prSet/>
      <dgm:spPr/>
      <dgm:t>
        <a:bodyPr/>
        <a:lstStyle/>
        <a:p>
          <a:endParaRPr lang="ru-RU"/>
        </a:p>
      </dgm:t>
    </dgm:pt>
    <dgm:pt modelId="{C12BF34F-A082-4D6C-800F-C0A42CFCD27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/>
            <a:t>Ему советуют обратиться в отдел медицинской литературы</a:t>
          </a:r>
          <a:endParaRPr lang="ru-RU" sz="1100" dirty="0"/>
        </a:p>
      </dgm:t>
    </dgm:pt>
    <dgm:pt modelId="{A6C45DB9-9802-49C0-B87B-9DAB35665A97}" type="parTrans" cxnId="{E4BB1D07-6B0D-40A4-B7A7-D5FECE53CEAD}">
      <dgm:prSet/>
      <dgm:spPr/>
      <dgm:t>
        <a:bodyPr/>
        <a:lstStyle/>
        <a:p>
          <a:endParaRPr lang="ru-RU"/>
        </a:p>
      </dgm:t>
    </dgm:pt>
    <dgm:pt modelId="{EB3E3E2C-7DE6-46F5-8257-14BFB6B9916E}" type="sibTrans" cxnId="{E4BB1D07-6B0D-40A4-B7A7-D5FECE53CEAD}">
      <dgm:prSet/>
      <dgm:spPr/>
      <dgm:t>
        <a:bodyPr/>
        <a:lstStyle/>
        <a:p>
          <a:endParaRPr lang="ru-RU"/>
        </a:p>
      </dgm:t>
    </dgm:pt>
    <dgm:pt modelId="{05446762-955E-4D0C-BC22-42EC31204E9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 </a:t>
          </a:r>
          <a:r>
            <a:rPr lang="ru-RU" sz="1100" dirty="0" smtClean="0"/>
            <a:t>В медицинском отделе он находит литературу о строении и функционировании мозга, но ничего о его эффективном использовании</a:t>
          </a:r>
          <a:endParaRPr lang="ru-RU" sz="1100" dirty="0"/>
        </a:p>
      </dgm:t>
    </dgm:pt>
    <dgm:pt modelId="{80B34E80-7BAE-4037-9EC8-14D59E3C1FC1}" type="parTrans" cxnId="{1B22DAC1-DEBC-4268-B863-408AAB954880}">
      <dgm:prSet/>
      <dgm:spPr/>
      <dgm:t>
        <a:bodyPr/>
        <a:lstStyle/>
        <a:p>
          <a:endParaRPr lang="ru-RU"/>
        </a:p>
      </dgm:t>
    </dgm:pt>
    <dgm:pt modelId="{8EB31128-64CD-4893-B2F3-87D66F28089C}" type="sibTrans" cxnId="{1B22DAC1-DEBC-4268-B863-408AAB954880}">
      <dgm:prSet/>
      <dgm:spPr/>
      <dgm:t>
        <a:bodyPr/>
        <a:lstStyle/>
        <a:p>
          <a:endParaRPr lang="ru-RU"/>
        </a:p>
      </dgm:t>
    </dgm:pt>
    <dgm:pt modelId="{6E274411-0518-4F29-8091-D42ED8EDEB6A}" type="pres">
      <dgm:prSet presAssocID="{39058A49-B180-4D6E-9A03-818BCFB8E4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051B85-E937-4534-952C-C6DA93325D7D}" type="pres">
      <dgm:prSet presAssocID="{9CC3254A-0EF4-44D3-94FA-28DF44653EC2}" presName="composite" presStyleCnt="0"/>
      <dgm:spPr/>
    </dgm:pt>
    <dgm:pt modelId="{30FB05EB-30AC-4163-9A6D-2A43CA77FF18}" type="pres">
      <dgm:prSet presAssocID="{9CC3254A-0EF4-44D3-94FA-28DF44653EC2}" presName="LShape" presStyleLbl="alignNode1" presStyleIdx="0" presStyleCnt="9" custLinFactNeighborX="4547" custLinFactNeighborY="-5798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5AC0F04-F64D-405C-9874-ECEB5DCEC47B}" type="pres">
      <dgm:prSet presAssocID="{9CC3254A-0EF4-44D3-94FA-28DF44653EC2}" presName="ParentText" presStyleLbl="revTx" presStyleIdx="0" presStyleCnt="5" custScaleY="144473" custLinFactNeighborX="4568" custLinFactNeighborY="-2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ADDA-59F2-410D-810D-4B50990BC863}" type="pres">
      <dgm:prSet presAssocID="{9CC3254A-0EF4-44D3-94FA-28DF44653EC2}" presName="Triangle" presStyleLbl="alignNode1" presStyleIdx="1" presStyleCnt="9" custLinFactY="-83606" custLinFactNeighborX="40231" custLinFactNeighborY="-100000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5D5FE0C8-3DE0-44F8-8407-9AF9A48573B7}" type="pres">
      <dgm:prSet presAssocID="{713FD14F-249A-4BAD-9235-BC869CC02F93}" presName="sibTrans" presStyleCnt="0"/>
      <dgm:spPr/>
    </dgm:pt>
    <dgm:pt modelId="{36723AC4-BFCB-4E64-9B27-A416A23FB299}" type="pres">
      <dgm:prSet presAssocID="{713FD14F-249A-4BAD-9235-BC869CC02F93}" presName="space" presStyleCnt="0"/>
      <dgm:spPr/>
    </dgm:pt>
    <dgm:pt modelId="{550E3631-F1F6-4B17-AB9E-91D01A73EAE6}" type="pres">
      <dgm:prSet presAssocID="{C12BF34F-A082-4D6C-800F-C0A42CFCD278}" presName="composite" presStyleCnt="0"/>
      <dgm:spPr/>
    </dgm:pt>
    <dgm:pt modelId="{132FA9B5-DD2D-48F5-A240-A8502783FC63}" type="pres">
      <dgm:prSet presAssocID="{C12BF34F-A082-4D6C-800F-C0A42CFCD278}" presName="LShape" presStyleLbl="alignNode1" presStyleIdx="2" presStyleCnt="9" custLinFactNeighborX="3240" custLinFactNeighborY="-7568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3D2FC8AA-6CD2-49E9-B5B0-B33B4D12FB0D}" type="pres">
      <dgm:prSet presAssocID="{C12BF34F-A082-4D6C-800F-C0A42CFCD278}" presName="ParentText" presStyleLbl="revTx" presStyleIdx="1" presStyleCnt="5" custLinFactNeighborX="3121" custLinFactNeighborY="-58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80F27-78AF-44E2-B93D-228BC0037F04}" type="pres">
      <dgm:prSet presAssocID="{C12BF34F-A082-4D6C-800F-C0A42CFCD278}" presName="Triangle" presStyleLbl="alignNode1" presStyleIdx="3" presStyleCnt="9" custLinFactY="-100000" custLinFactNeighborX="32559" custLinFactNeighborY="-146064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3EF0FA0-7EAB-4D9E-86CF-1D2DB744D00A}" type="pres">
      <dgm:prSet presAssocID="{EB3E3E2C-7DE6-46F5-8257-14BFB6B9916E}" presName="sibTrans" presStyleCnt="0"/>
      <dgm:spPr/>
    </dgm:pt>
    <dgm:pt modelId="{93842D17-BD73-4457-8F9C-0798E3A005F2}" type="pres">
      <dgm:prSet presAssocID="{EB3E3E2C-7DE6-46F5-8257-14BFB6B9916E}" presName="space" presStyleCnt="0"/>
      <dgm:spPr/>
    </dgm:pt>
    <dgm:pt modelId="{9ABE1AE1-B001-4407-AB54-AA412A577D78}" type="pres">
      <dgm:prSet presAssocID="{05446762-955E-4D0C-BC22-42EC31204E98}" presName="composite" presStyleCnt="0"/>
      <dgm:spPr/>
    </dgm:pt>
    <dgm:pt modelId="{4B4D787F-2EDC-4161-96C3-B980BD40B62D}" type="pres">
      <dgm:prSet presAssocID="{05446762-955E-4D0C-BC22-42EC31204E98}" presName="LShape" presStyleLbl="alignNode1" presStyleIdx="4" presStyleCnt="9" custLinFactNeighborX="1934" custLinFactNeighborY="-7649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70DBCFCE-ADEF-4C73-8DA4-F6CD60DE905A}" type="pres">
      <dgm:prSet presAssocID="{05446762-955E-4D0C-BC22-42EC31204E98}" presName="ParentText" presStyleLbl="revTx" presStyleIdx="2" presStyleCnt="5" custScaleY="137663" custLinFactNeighborX="1673" custLinFactNeighborY="-39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F95FE-61AF-490E-B5B0-769F7001DABA}" type="pres">
      <dgm:prSet presAssocID="{05446762-955E-4D0C-BC22-42EC31204E98}" presName="Triangle" presStyleLbl="alignNode1" presStyleIdx="5" presStyleCnt="9" custLinFactY="-100000" custLinFactNeighborX="24888" custLinFactNeighborY="-14891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5761C17B-024F-4882-B56E-97D58906E4E9}" type="pres">
      <dgm:prSet presAssocID="{8EB31128-64CD-4893-B2F3-87D66F28089C}" presName="sibTrans" presStyleCnt="0"/>
      <dgm:spPr/>
    </dgm:pt>
    <dgm:pt modelId="{821CE3CF-551E-4D2B-9E02-690105547205}" type="pres">
      <dgm:prSet presAssocID="{8EB31128-64CD-4893-B2F3-87D66F28089C}" presName="space" presStyleCnt="0"/>
      <dgm:spPr/>
    </dgm:pt>
    <dgm:pt modelId="{9BAD689C-4F82-4C68-9F8A-BB32FE26958B}" type="pres">
      <dgm:prSet presAssocID="{C1C98571-3090-41DB-BE9E-E8987CFC386B}" presName="composite" presStyleCnt="0"/>
      <dgm:spPr/>
    </dgm:pt>
    <dgm:pt modelId="{96290CCA-07B3-4714-BA49-06C5E65387EB}" type="pres">
      <dgm:prSet presAssocID="{C1C98571-3090-41DB-BE9E-E8987CFC386B}" presName="LShape" presStyleLbl="alignNode1" presStyleIdx="6" presStyleCnt="9" custLinFactNeighborX="627" custLinFactNeighborY="-2728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16D5704-F6E4-4C5D-945A-E6DB2B20F24E}" type="pres">
      <dgm:prSet presAssocID="{C1C98571-3090-41DB-BE9E-E8987CFC386B}" presName="ParentText" presStyleLbl="revTx" presStyleIdx="3" presStyleCnt="5" custScaleY="201624" custLinFactNeighborX="226" custLinFactNeighborY="29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DDEF2-D2C5-48D7-847D-C3B352A8383D}" type="pres">
      <dgm:prSet presAssocID="{C1C98571-3090-41DB-BE9E-E8987CFC386B}" presName="Triangle" presStyleLbl="alignNode1" presStyleIdx="7" presStyleCnt="9" custLinFactNeighborX="-10660" custLinFactNeighborY="-7530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26DA50E6-FA95-48EE-8593-291A2F1162F6}" type="pres">
      <dgm:prSet presAssocID="{3D54020C-AD2C-4367-B3F8-6F1E8EA11EE3}" presName="sibTrans" presStyleCnt="0"/>
      <dgm:spPr/>
    </dgm:pt>
    <dgm:pt modelId="{7600264A-D09E-4F9D-874B-89D15D96CD18}" type="pres">
      <dgm:prSet presAssocID="{3D54020C-AD2C-4367-B3F8-6F1E8EA11EE3}" presName="space" presStyleCnt="0"/>
      <dgm:spPr/>
    </dgm:pt>
    <dgm:pt modelId="{783D2614-B7C6-4313-98F5-B45C8C5933B6}" type="pres">
      <dgm:prSet presAssocID="{21B3CBEB-4AD3-422D-BAE2-5F86598050C1}" presName="composite" presStyleCnt="0"/>
      <dgm:spPr/>
    </dgm:pt>
    <dgm:pt modelId="{290A47EB-25D3-4019-A416-3B2DE3C3B29F}" type="pres">
      <dgm:prSet presAssocID="{21B3CBEB-4AD3-422D-BAE2-5F86598050C1}" presName="LShape" presStyleLbl="alignNode1" presStyleIdx="8" presStyleCnt="9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CA9D31E8-8A3F-496E-A0B2-84F4628CFCA4}" type="pres">
      <dgm:prSet presAssocID="{21B3CBEB-4AD3-422D-BAE2-5F86598050C1}" presName="ParentText" presStyleLbl="revTx" presStyleIdx="4" presStyleCnt="5" custScaleY="169381" custLinFactNeighborX="772" custLinFactNeighborY="35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CF095-CCCA-479E-8A9D-AF2FB1D3524D}" type="presOf" srcId="{C1C98571-3090-41DB-BE9E-E8987CFC386B}" destId="{C16D5704-F6E4-4C5D-945A-E6DB2B20F24E}" srcOrd="0" destOrd="0" presId="urn:microsoft.com/office/officeart/2009/3/layout/StepUpProcess"/>
    <dgm:cxn modelId="{98FBA61F-92E4-4ED7-9078-BBE88F326B1D}" srcId="{39058A49-B180-4D6E-9A03-818BCFB8E490}" destId="{9CC3254A-0EF4-44D3-94FA-28DF44653EC2}" srcOrd="0" destOrd="0" parTransId="{96B6C4AA-3C76-45ED-A267-2D0FD301EC6D}" sibTransId="{713FD14F-249A-4BAD-9235-BC869CC02F93}"/>
    <dgm:cxn modelId="{29A97E51-44CA-4B70-AA6D-2A12B5FA20C2}" type="presOf" srcId="{C12BF34F-A082-4D6C-800F-C0A42CFCD278}" destId="{3D2FC8AA-6CD2-49E9-B5B0-B33B4D12FB0D}" srcOrd="0" destOrd="0" presId="urn:microsoft.com/office/officeart/2009/3/layout/StepUpProcess"/>
    <dgm:cxn modelId="{E2A3A197-30E4-4DFC-AE59-9F6800A9C1F2}" srcId="{39058A49-B180-4D6E-9A03-818BCFB8E490}" destId="{21B3CBEB-4AD3-422D-BAE2-5F86598050C1}" srcOrd="4" destOrd="0" parTransId="{5EF2E3C0-AEE7-4057-B4DF-807794CFC6F2}" sibTransId="{8AA8095A-232E-4AA0-B497-ACE7DA9F503B}"/>
    <dgm:cxn modelId="{1B22DAC1-DEBC-4268-B863-408AAB954880}" srcId="{39058A49-B180-4D6E-9A03-818BCFB8E490}" destId="{05446762-955E-4D0C-BC22-42EC31204E98}" srcOrd="2" destOrd="0" parTransId="{80B34E80-7BAE-4037-9EC8-14D59E3C1FC1}" sibTransId="{8EB31128-64CD-4893-B2F3-87D66F28089C}"/>
    <dgm:cxn modelId="{6B88E136-B165-4BC8-A185-F04BF06619F2}" srcId="{39058A49-B180-4D6E-9A03-818BCFB8E490}" destId="{C1C98571-3090-41DB-BE9E-E8987CFC386B}" srcOrd="3" destOrd="0" parTransId="{E4872124-065E-440B-BE7D-DF1F92546287}" sibTransId="{3D54020C-AD2C-4367-B3F8-6F1E8EA11EE3}"/>
    <dgm:cxn modelId="{64470455-B046-429D-8446-6F5D1546BAEE}" type="presOf" srcId="{9CC3254A-0EF4-44D3-94FA-28DF44653EC2}" destId="{45AC0F04-F64D-405C-9874-ECEB5DCEC47B}" srcOrd="0" destOrd="0" presId="urn:microsoft.com/office/officeart/2009/3/layout/StepUpProcess"/>
    <dgm:cxn modelId="{E4BB1D07-6B0D-40A4-B7A7-D5FECE53CEAD}" srcId="{39058A49-B180-4D6E-9A03-818BCFB8E490}" destId="{C12BF34F-A082-4D6C-800F-C0A42CFCD278}" srcOrd="1" destOrd="0" parTransId="{A6C45DB9-9802-49C0-B87B-9DAB35665A97}" sibTransId="{EB3E3E2C-7DE6-46F5-8257-14BFB6B9916E}"/>
    <dgm:cxn modelId="{960EF421-E4F4-441D-A533-08A4FF32280F}" type="presOf" srcId="{21B3CBEB-4AD3-422D-BAE2-5F86598050C1}" destId="{CA9D31E8-8A3F-496E-A0B2-84F4628CFCA4}" srcOrd="0" destOrd="0" presId="urn:microsoft.com/office/officeart/2009/3/layout/StepUpProcess"/>
    <dgm:cxn modelId="{F93F558C-6C3C-417D-8F35-0DF7AC27355B}" type="presOf" srcId="{39058A49-B180-4D6E-9A03-818BCFB8E490}" destId="{6E274411-0518-4F29-8091-D42ED8EDEB6A}" srcOrd="0" destOrd="0" presId="urn:microsoft.com/office/officeart/2009/3/layout/StepUpProcess"/>
    <dgm:cxn modelId="{48499CA1-96C3-41FC-9E83-64784BF919D9}" type="presOf" srcId="{05446762-955E-4D0C-BC22-42EC31204E98}" destId="{70DBCFCE-ADEF-4C73-8DA4-F6CD60DE905A}" srcOrd="0" destOrd="0" presId="urn:microsoft.com/office/officeart/2009/3/layout/StepUpProcess"/>
    <dgm:cxn modelId="{CEDB2BCA-91E0-494E-842A-4DDD40D08E25}" type="presParOf" srcId="{6E274411-0518-4F29-8091-D42ED8EDEB6A}" destId="{3F051B85-E937-4534-952C-C6DA93325D7D}" srcOrd="0" destOrd="0" presId="urn:microsoft.com/office/officeart/2009/3/layout/StepUpProcess"/>
    <dgm:cxn modelId="{F4690E94-1770-4248-AD77-F1CCB9883DED}" type="presParOf" srcId="{3F051B85-E937-4534-952C-C6DA93325D7D}" destId="{30FB05EB-30AC-4163-9A6D-2A43CA77FF18}" srcOrd="0" destOrd="0" presId="urn:microsoft.com/office/officeart/2009/3/layout/StepUpProcess"/>
    <dgm:cxn modelId="{C655D88C-6653-493D-82D9-117D00AB14FD}" type="presParOf" srcId="{3F051B85-E937-4534-952C-C6DA93325D7D}" destId="{45AC0F04-F64D-405C-9874-ECEB5DCEC47B}" srcOrd="1" destOrd="0" presId="urn:microsoft.com/office/officeart/2009/3/layout/StepUpProcess"/>
    <dgm:cxn modelId="{4929CAAB-6686-4A43-A274-95D137F8034E}" type="presParOf" srcId="{3F051B85-E937-4534-952C-C6DA93325D7D}" destId="{C9F1ADDA-59F2-410D-810D-4B50990BC863}" srcOrd="2" destOrd="0" presId="urn:microsoft.com/office/officeart/2009/3/layout/StepUpProcess"/>
    <dgm:cxn modelId="{4DCAE236-1A48-4D8B-8C62-35FD0592ED46}" type="presParOf" srcId="{6E274411-0518-4F29-8091-D42ED8EDEB6A}" destId="{5D5FE0C8-3DE0-44F8-8407-9AF9A48573B7}" srcOrd="1" destOrd="0" presId="urn:microsoft.com/office/officeart/2009/3/layout/StepUpProcess"/>
    <dgm:cxn modelId="{6E930CE6-BB64-4709-990A-BF5F7D789354}" type="presParOf" srcId="{5D5FE0C8-3DE0-44F8-8407-9AF9A48573B7}" destId="{36723AC4-BFCB-4E64-9B27-A416A23FB299}" srcOrd="0" destOrd="0" presId="urn:microsoft.com/office/officeart/2009/3/layout/StepUpProcess"/>
    <dgm:cxn modelId="{5A9D33C7-D25A-4D70-B6EF-80DCDCBB39B0}" type="presParOf" srcId="{6E274411-0518-4F29-8091-D42ED8EDEB6A}" destId="{550E3631-F1F6-4B17-AB9E-91D01A73EAE6}" srcOrd="2" destOrd="0" presId="urn:microsoft.com/office/officeart/2009/3/layout/StepUpProcess"/>
    <dgm:cxn modelId="{605F82B4-3F37-4CCE-988D-4AE9FB574378}" type="presParOf" srcId="{550E3631-F1F6-4B17-AB9E-91D01A73EAE6}" destId="{132FA9B5-DD2D-48F5-A240-A8502783FC63}" srcOrd="0" destOrd="0" presId="urn:microsoft.com/office/officeart/2009/3/layout/StepUpProcess"/>
    <dgm:cxn modelId="{C0FEF3DB-74E2-4F7E-B7CE-75573BE8F0CD}" type="presParOf" srcId="{550E3631-F1F6-4B17-AB9E-91D01A73EAE6}" destId="{3D2FC8AA-6CD2-49E9-B5B0-B33B4D12FB0D}" srcOrd="1" destOrd="0" presId="urn:microsoft.com/office/officeart/2009/3/layout/StepUpProcess"/>
    <dgm:cxn modelId="{D5431EA9-2D18-4D06-9312-99DCF01AA45F}" type="presParOf" srcId="{550E3631-F1F6-4B17-AB9E-91D01A73EAE6}" destId="{E4B80F27-78AF-44E2-B93D-228BC0037F04}" srcOrd="2" destOrd="0" presId="urn:microsoft.com/office/officeart/2009/3/layout/StepUpProcess"/>
    <dgm:cxn modelId="{51385CA8-806E-4F5F-8C7E-534E301A8B29}" type="presParOf" srcId="{6E274411-0518-4F29-8091-D42ED8EDEB6A}" destId="{A3EF0FA0-7EAB-4D9E-86CF-1D2DB744D00A}" srcOrd="3" destOrd="0" presId="urn:microsoft.com/office/officeart/2009/3/layout/StepUpProcess"/>
    <dgm:cxn modelId="{52ED3259-6799-42B9-9C3A-A110273FE395}" type="presParOf" srcId="{A3EF0FA0-7EAB-4D9E-86CF-1D2DB744D00A}" destId="{93842D17-BD73-4457-8F9C-0798E3A005F2}" srcOrd="0" destOrd="0" presId="urn:microsoft.com/office/officeart/2009/3/layout/StepUpProcess"/>
    <dgm:cxn modelId="{7C7ADA98-DECF-4C98-81E0-F569EABABC42}" type="presParOf" srcId="{6E274411-0518-4F29-8091-D42ED8EDEB6A}" destId="{9ABE1AE1-B001-4407-AB54-AA412A577D78}" srcOrd="4" destOrd="0" presId="urn:microsoft.com/office/officeart/2009/3/layout/StepUpProcess"/>
    <dgm:cxn modelId="{09FCE841-E4DD-4565-8124-066D15D096C0}" type="presParOf" srcId="{9ABE1AE1-B001-4407-AB54-AA412A577D78}" destId="{4B4D787F-2EDC-4161-96C3-B980BD40B62D}" srcOrd="0" destOrd="0" presId="urn:microsoft.com/office/officeart/2009/3/layout/StepUpProcess"/>
    <dgm:cxn modelId="{6BB65CE6-5EA4-4CFF-BB81-C65630F9202A}" type="presParOf" srcId="{9ABE1AE1-B001-4407-AB54-AA412A577D78}" destId="{70DBCFCE-ADEF-4C73-8DA4-F6CD60DE905A}" srcOrd="1" destOrd="0" presId="urn:microsoft.com/office/officeart/2009/3/layout/StepUpProcess"/>
    <dgm:cxn modelId="{25ED8337-E01C-4601-B78B-4C9C34909C9F}" type="presParOf" srcId="{9ABE1AE1-B001-4407-AB54-AA412A577D78}" destId="{765F95FE-61AF-490E-B5B0-769F7001DABA}" srcOrd="2" destOrd="0" presId="urn:microsoft.com/office/officeart/2009/3/layout/StepUpProcess"/>
    <dgm:cxn modelId="{F947B93A-C1AA-4DD1-854C-373619146494}" type="presParOf" srcId="{6E274411-0518-4F29-8091-D42ED8EDEB6A}" destId="{5761C17B-024F-4882-B56E-97D58906E4E9}" srcOrd="5" destOrd="0" presId="urn:microsoft.com/office/officeart/2009/3/layout/StepUpProcess"/>
    <dgm:cxn modelId="{9B421DB4-4ED8-40B6-9DF6-926487609B93}" type="presParOf" srcId="{5761C17B-024F-4882-B56E-97D58906E4E9}" destId="{821CE3CF-551E-4D2B-9E02-690105547205}" srcOrd="0" destOrd="0" presId="urn:microsoft.com/office/officeart/2009/3/layout/StepUpProcess"/>
    <dgm:cxn modelId="{7CF51273-2098-457F-98B5-A9E182517A16}" type="presParOf" srcId="{6E274411-0518-4F29-8091-D42ED8EDEB6A}" destId="{9BAD689C-4F82-4C68-9F8A-BB32FE26958B}" srcOrd="6" destOrd="0" presId="urn:microsoft.com/office/officeart/2009/3/layout/StepUpProcess"/>
    <dgm:cxn modelId="{C2DFAD50-5FF4-4F78-819E-C2790EBB5175}" type="presParOf" srcId="{9BAD689C-4F82-4C68-9F8A-BB32FE26958B}" destId="{96290CCA-07B3-4714-BA49-06C5E65387EB}" srcOrd="0" destOrd="0" presId="urn:microsoft.com/office/officeart/2009/3/layout/StepUpProcess"/>
    <dgm:cxn modelId="{763280EF-50D0-44B7-823D-AB61EC7C2A78}" type="presParOf" srcId="{9BAD689C-4F82-4C68-9F8A-BB32FE26958B}" destId="{C16D5704-F6E4-4C5D-945A-E6DB2B20F24E}" srcOrd="1" destOrd="0" presId="urn:microsoft.com/office/officeart/2009/3/layout/StepUpProcess"/>
    <dgm:cxn modelId="{9DF3CC4E-84DE-4BA5-B922-19EC2F09069F}" type="presParOf" srcId="{9BAD689C-4F82-4C68-9F8A-BB32FE26958B}" destId="{BB4DDEF2-D2C5-48D7-847D-C3B352A8383D}" srcOrd="2" destOrd="0" presId="urn:microsoft.com/office/officeart/2009/3/layout/StepUpProcess"/>
    <dgm:cxn modelId="{879261FF-660D-4136-A4B6-F312BF3DE80C}" type="presParOf" srcId="{6E274411-0518-4F29-8091-D42ED8EDEB6A}" destId="{26DA50E6-FA95-48EE-8593-291A2F1162F6}" srcOrd="7" destOrd="0" presId="urn:microsoft.com/office/officeart/2009/3/layout/StepUpProcess"/>
    <dgm:cxn modelId="{548B382C-7B99-45DD-8929-775BBFE86953}" type="presParOf" srcId="{26DA50E6-FA95-48EE-8593-291A2F1162F6}" destId="{7600264A-D09E-4F9D-874B-89D15D96CD18}" srcOrd="0" destOrd="0" presId="urn:microsoft.com/office/officeart/2009/3/layout/StepUpProcess"/>
    <dgm:cxn modelId="{7ED5C099-E92A-4E75-A803-612E6111497E}" type="presParOf" srcId="{6E274411-0518-4F29-8091-D42ED8EDEB6A}" destId="{783D2614-B7C6-4313-98F5-B45C8C5933B6}" srcOrd="8" destOrd="0" presId="urn:microsoft.com/office/officeart/2009/3/layout/StepUpProcess"/>
    <dgm:cxn modelId="{D9370C62-242C-468C-8EFF-B4BB7150C0D6}" type="presParOf" srcId="{783D2614-B7C6-4313-98F5-B45C8C5933B6}" destId="{290A47EB-25D3-4019-A416-3B2DE3C3B29F}" srcOrd="0" destOrd="0" presId="urn:microsoft.com/office/officeart/2009/3/layout/StepUpProcess"/>
    <dgm:cxn modelId="{3DD2360F-3525-4B60-9842-37474F2D0429}" type="presParOf" srcId="{783D2614-B7C6-4313-98F5-B45C8C5933B6}" destId="{CA9D31E8-8A3F-496E-A0B2-84F4628CFCA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1BF9A-451D-4DCF-8983-CDCBD53AA964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2F1DD941-DCC0-4AE4-893E-363873549919}">
      <dgm:prSet phldrT="[Текст]" custT="1"/>
      <dgm:spPr/>
      <dgm:t>
        <a:bodyPr/>
        <a:lstStyle/>
        <a:p>
          <a:r>
            <a:rPr lang="ru-RU" sz="1400" b="1" dirty="0" smtClean="0"/>
            <a:t>2.Основная идея в центре</a:t>
          </a:r>
          <a:endParaRPr lang="ru-RU" sz="1400" b="1" dirty="0"/>
        </a:p>
      </dgm:t>
    </dgm:pt>
    <dgm:pt modelId="{E813B7CF-D38C-4E3E-9722-960E269936FB}" type="parTrans" cxnId="{3B8439E0-4D8B-4E38-B895-AB77ACCAE691}">
      <dgm:prSet/>
      <dgm:spPr/>
      <dgm:t>
        <a:bodyPr/>
        <a:lstStyle/>
        <a:p>
          <a:endParaRPr lang="ru-RU"/>
        </a:p>
      </dgm:t>
    </dgm:pt>
    <dgm:pt modelId="{56AAD420-2F9B-46A2-A887-6EA5861C4DBA}" type="sibTrans" cxnId="{3B8439E0-4D8B-4E38-B895-AB77ACCAE691}">
      <dgm:prSet/>
      <dgm:spPr/>
      <dgm:t>
        <a:bodyPr/>
        <a:lstStyle/>
        <a:p>
          <a:endParaRPr lang="ru-RU"/>
        </a:p>
      </dgm:t>
    </dgm:pt>
    <dgm:pt modelId="{B5FCC92C-479D-4F6E-B779-6ACFED7EEEFF}">
      <dgm:prSet phldrT="[Текст]" custT="1"/>
      <dgm:spPr/>
      <dgm:t>
        <a:bodyPr/>
        <a:lstStyle/>
        <a:p>
          <a:r>
            <a:rPr lang="ru-RU" sz="1400" b="1" dirty="0" smtClean="0"/>
            <a:t>6.Разные цвета</a:t>
          </a:r>
          <a:endParaRPr lang="ru-RU" sz="1400" b="1" dirty="0"/>
        </a:p>
      </dgm:t>
    </dgm:pt>
    <dgm:pt modelId="{820BFAE9-2C20-4A40-8D96-858B50C3D20A}" type="parTrans" cxnId="{57FD16AA-A0A7-4B03-A8EB-2FEACB332DC7}">
      <dgm:prSet/>
      <dgm:spPr/>
      <dgm:t>
        <a:bodyPr/>
        <a:lstStyle/>
        <a:p>
          <a:endParaRPr lang="ru-RU"/>
        </a:p>
      </dgm:t>
    </dgm:pt>
    <dgm:pt modelId="{9F77250F-CB7E-42C3-A184-62E772DC3AD8}" type="sibTrans" cxnId="{57FD16AA-A0A7-4B03-A8EB-2FEACB332DC7}">
      <dgm:prSet/>
      <dgm:spPr/>
      <dgm:t>
        <a:bodyPr/>
        <a:lstStyle/>
        <a:p>
          <a:endParaRPr lang="ru-RU"/>
        </a:p>
      </dgm:t>
    </dgm:pt>
    <dgm:pt modelId="{68055F05-F37C-4D3B-BCFC-FDC61F64972A}">
      <dgm:prSet phldrT="[Текст]" custT="1"/>
      <dgm:spPr/>
      <dgm:t>
        <a:bodyPr/>
        <a:lstStyle/>
        <a:p>
          <a:r>
            <a:rPr lang="ru-RU" sz="1400" b="1" dirty="0" smtClean="0"/>
            <a:t>1.Схема</a:t>
          </a:r>
          <a:endParaRPr lang="ru-RU" sz="1400" b="1" dirty="0"/>
        </a:p>
      </dgm:t>
    </dgm:pt>
    <dgm:pt modelId="{26D4F205-721C-4C9B-B98E-A0AABAAECF19}" type="parTrans" cxnId="{5AD5532A-8A51-4715-B62E-A3BE24C23CE8}">
      <dgm:prSet/>
      <dgm:spPr/>
      <dgm:t>
        <a:bodyPr/>
        <a:lstStyle/>
        <a:p>
          <a:endParaRPr lang="ru-RU"/>
        </a:p>
      </dgm:t>
    </dgm:pt>
    <dgm:pt modelId="{61F69038-9B14-4752-9A91-C8BB81F0C6AF}" type="sibTrans" cxnId="{5AD5532A-8A51-4715-B62E-A3BE24C23CE8}">
      <dgm:prSet/>
      <dgm:spPr/>
      <dgm:t>
        <a:bodyPr/>
        <a:lstStyle/>
        <a:p>
          <a:endParaRPr lang="ru-RU"/>
        </a:p>
      </dgm:t>
    </dgm:pt>
    <dgm:pt modelId="{D454667E-2A4E-469B-9AF5-83ED27E3517D}">
      <dgm:prSet custT="1"/>
      <dgm:spPr/>
      <dgm:t>
        <a:bodyPr/>
        <a:lstStyle/>
        <a:p>
          <a:r>
            <a:rPr lang="ru-RU" sz="1400" b="1" dirty="0" smtClean="0"/>
            <a:t>3.Стрелки для логической связи</a:t>
          </a:r>
          <a:endParaRPr lang="ru-RU" sz="1400" b="1" dirty="0"/>
        </a:p>
      </dgm:t>
    </dgm:pt>
    <dgm:pt modelId="{6F98F8EC-180A-4415-8CC0-E3C340C9DB4C}" type="parTrans" cxnId="{F4AE9177-268F-4050-9A11-809D0012342B}">
      <dgm:prSet/>
      <dgm:spPr/>
      <dgm:t>
        <a:bodyPr/>
        <a:lstStyle/>
        <a:p>
          <a:endParaRPr lang="ru-RU"/>
        </a:p>
      </dgm:t>
    </dgm:pt>
    <dgm:pt modelId="{73267BC6-BFA1-47F5-975A-FF6DD78BD81C}" type="sibTrans" cxnId="{F4AE9177-268F-4050-9A11-809D0012342B}">
      <dgm:prSet/>
      <dgm:spPr/>
      <dgm:t>
        <a:bodyPr/>
        <a:lstStyle/>
        <a:p>
          <a:endParaRPr lang="ru-RU"/>
        </a:p>
      </dgm:t>
    </dgm:pt>
    <dgm:pt modelId="{98E5B1BD-E641-4565-8291-077A57CF11DD}">
      <dgm:prSet custT="1"/>
      <dgm:spPr/>
      <dgm:t>
        <a:bodyPr/>
        <a:lstStyle/>
        <a:p>
          <a:r>
            <a:rPr lang="ru-RU" sz="1400" b="1" dirty="0" smtClean="0"/>
            <a:t>4.Заголовки</a:t>
          </a:r>
          <a:endParaRPr lang="ru-RU" sz="1400" b="1" dirty="0"/>
        </a:p>
      </dgm:t>
    </dgm:pt>
    <dgm:pt modelId="{2489FCA9-4AA6-4351-8FFB-9AA82F59CCB9}" type="parTrans" cxnId="{4099B9A1-1871-4556-959C-7F95C5FCF083}">
      <dgm:prSet/>
      <dgm:spPr/>
      <dgm:t>
        <a:bodyPr/>
        <a:lstStyle/>
        <a:p>
          <a:endParaRPr lang="ru-RU"/>
        </a:p>
      </dgm:t>
    </dgm:pt>
    <dgm:pt modelId="{57D361CE-20D6-4D5E-A584-3B53094B321A}" type="sibTrans" cxnId="{4099B9A1-1871-4556-959C-7F95C5FCF083}">
      <dgm:prSet/>
      <dgm:spPr/>
      <dgm:t>
        <a:bodyPr/>
        <a:lstStyle/>
        <a:p>
          <a:endParaRPr lang="ru-RU"/>
        </a:p>
      </dgm:t>
    </dgm:pt>
    <dgm:pt modelId="{39689D6E-BE5C-40B1-8119-1AFD2D53AE17}">
      <dgm:prSet custT="1"/>
      <dgm:spPr/>
      <dgm:t>
        <a:bodyPr/>
        <a:lstStyle/>
        <a:p>
          <a:r>
            <a:rPr lang="ru-RU" sz="1400" b="1" dirty="0" smtClean="0"/>
            <a:t>5.Ключевые слова</a:t>
          </a:r>
          <a:endParaRPr lang="ru-RU" sz="1400" b="1" dirty="0"/>
        </a:p>
      </dgm:t>
    </dgm:pt>
    <dgm:pt modelId="{0D5376C8-78B3-405D-8746-577F32220886}" type="parTrans" cxnId="{3AA1C28A-109B-45E7-81A2-565616401F45}">
      <dgm:prSet/>
      <dgm:spPr/>
      <dgm:t>
        <a:bodyPr/>
        <a:lstStyle/>
        <a:p>
          <a:endParaRPr lang="ru-RU"/>
        </a:p>
      </dgm:t>
    </dgm:pt>
    <dgm:pt modelId="{FF97D26E-F507-4F8F-B043-B209220C3220}" type="sibTrans" cxnId="{3AA1C28A-109B-45E7-81A2-565616401F45}">
      <dgm:prSet/>
      <dgm:spPr/>
      <dgm:t>
        <a:bodyPr/>
        <a:lstStyle/>
        <a:p>
          <a:endParaRPr lang="ru-RU"/>
        </a:p>
      </dgm:t>
    </dgm:pt>
    <dgm:pt modelId="{A2CD6BE7-1C87-48EF-B402-059AF6EA203C}" type="pres">
      <dgm:prSet presAssocID="{E751BF9A-451D-4DCF-8983-CDCBD53AA964}" presName="compositeShape" presStyleCnt="0">
        <dgm:presLayoutVars>
          <dgm:chMax val="7"/>
          <dgm:dir/>
          <dgm:resizeHandles val="exact"/>
        </dgm:presLayoutVars>
      </dgm:prSet>
      <dgm:spPr/>
    </dgm:pt>
    <dgm:pt modelId="{02E9A09D-8A17-479A-8BF5-CA224E9B6F2F}" type="pres">
      <dgm:prSet presAssocID="{E751BF9A-451D-4DCF-8983-CDCBD53AA964}" presName="wedge1" presStyleLbl="node1" presStyleIdx="0" presStyleCnt="6"/>
      <dgm:spPr/>
      <dgm:t>
        <a:bodyPr/>
        <a:lstStyle/>
        <a:p>
          <a:endParaRPr lang="ru-RU"/>
        </a:p>
      </dgm:t>
    </dgm:pt>
    <dgm:pt modelId="{21FF0743-C5BD-4701-A352-BBFEB0B4D07C}" type="pres">
      <dgm:prSet presAssocID="{E751BF9A-451D-4DCF-8983-CDCBD53AA964}" presName="dummy1a" presStyleCnt="0"/>
      <dgm:spPr/>
    </dgm:pt>
    <dgm:pt modelId="{87635978-B9C0-4CBF-BEEB-ED06647E2622}" type="pres">
      <dgm:prSet presAssocID="{E751BF9A-451D-4DCF-8983-CDCBD53AA964}" presName="dummy1b" presStyleCnt="0"/>
      <dgm:spPr/>
    </dgm:pt>
    <dgm:pt modelId="{2BC17E93-6B1C-4613-ABF5-799A188AC7DE}" type="pres">
      <dgm:prSet presAssocID="{E751BF9A-451D-4DCF-8983-CDCBD53AA96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FAADC-79BA-423F-AEA2-ED3E5F25A12B}" type="pres">
      <dgm:prSet presAssocID="{E751BF9A-451D-4DCF-8983-CDCBD53AA964}" presName="wedge2" presStyleLbl="node1" presStyleIdx="1" presStyleCnt="6"/>
      <dgm:spPr/>
      <dgm:t>
        <a:bodyPr/>
        <a:lstStyle/>
        <a:p>
          <a:endParaRPr lang="ru-RU"/>
        </a:p>
      </dgm:t>
    </dgm:pt>
    <dgm:pt modelId="{D39BC522-C2D6-4814-8780-954D2DB4AD09}" type="pres">
      <dgm:prSet presAssocID="{E751BF9A-451D-4DCF-8983-CDCBD53AA964}" presName="dummy2a" presStyleCnt="0"/>
      <dgm:spPr/>
    </dgm:pt>
    <dgm:pt modelId="{BD6D1B98-DA09-4ED3-A679-793B31F5E63A}" type="pres">
      <dgm:prSet presAssocID="{E751BF9A-451D-4DCF-8983-CDCBD53AA964}" presName="dummy2b" presStyleCnt="0"/>
      <dgm:spPr/>
    </dgm:pt>
    <dgm:pt modelId="{B2D055A2-1E14-4C31-A29A-12B8F54A4952}" type="pres">
      <dgm:prSet presAssocID="{E751BF9A-451D-4DCF-8983-CDCBD53AA96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60D12-2DDB-4879-9A4D-F29BBC9B204E}" type="pres">
      <dgm:prSet presAssocID="{E751BF9A-451D-4DCF-8983-CDCBD53AA964}" presName="wedge3" presStyleLbl="node1" presStyleIdx="2" presStyleCnt="6"/>
      <dgm:spPr/>
      <dgm:t>
        <a:bodyPr/>
        <a:lstStyle/>
        <a:p>
          <a:endParaRPr lang="ru-RU"/>
        </a:p>
      </dgm:t>
    </dgm:pt>
    <dgm:pt modelId="{94D7EE51-CA8C-4C38-B8BB-97FB4EA29C01}" type="pres">
      <dgm:prSet presAssocID="{E751BF9A-451D-4DCF-8983-CDCBD53AA964}" presName="dummy3a" presStyleCnt="0"/>
      <dgm:spPr/>
    </dgm:pt>
    <dgm:pt modelId="{8983EC49-D9DB-4078-8F7D-10B6BEDF8941}" type="pres">
      <dgm:prSet presAssocID="{E751BF9A-451D-4DCF-8983-CDCBD53AA964}" presName="dummy3b" presStyleCnt="0"/>
      <dgm:spPr/>
    </dgm:pt>
    <dgm:pt modelId="{275E2315-9D1D-459C-AD95-33BB8621987D}" type="pres">
      <dgm:prSet presAssocID="{E751BF9A-451D-4DCF-8983-CDCBD53AA96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A8B97-4DEA-42D8-941C-64F51E332F34}" type="pres">
      <dgm:prSet presAssocID="{E751BF9A-451D-4DCF-8983-CDCBD53AA964}" presName="wedge4" presStyleLbl="node1" presStyleIdx="3" presStyleCnt="6"/>
      <dgm:spPr/>
      <dgm:t>
        <a:bodyPr/>
        <a:lstStyle/>
        <a:p>
          <a:endParaRPr lang="ru-RU"/>
        </a:p>
      </dgm:t>
    </dgm:pt>
    <dgm:pt modelId="{9960008B-CE44-43D8-ABCC-89C792BF841A}" type="pres">
      <dgm:prSet presAssocID="{E751BF9A-451D-4DCF-8983-CDCBD53AA964}" presName="dummy4a" presStyleCnt="0"/>
      <dgm:spPr/>
    </dgm:pt>
    <dgm:pt modelId="{C33E916B-760A-4C00-8504-CC3D49A8C458}" type="pres">
      <dgm:prSet presAssocID="{E751BF9A-451D-4DCF-8983-CDCBD53AA964}" presName="dummy4b" presStyleCnt="0"/>
      <dgm:spPr/>
    </dgm:pt>
    <dgm:pt modelId="{74ED8E2F-92DD-4A1F-9758-DD1F7BB0B66D}" type="pres">
      <dgm:prSet presAssocID="{E751BF9A-451D-4DCF-8983-CDCBD53AA96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83E8-0337-402C-9C3B-BF7172B3CF4A}" type="pres">
      <dgm:prSet presAssocID="{E751BF9A-451D-4DCF-8983-CDCBD53AA964}" presName="wedge5" presStyleLbl="node1" presStyleIdx="4" presStyleCnt="6"/>
      <dgm:spPr/>
      <dgm:t>
        <a:bodyPr/>
        <a:lstStyle/>
        <a:p>
          <a:endParaRPr lang="ru-RU"/>
        </a:p>
      </dgm:t>
    </dgm:pt>
    <dgm:pt modelId="{6BBA34EB-4291-4535-9B3D-D1F830F1704F}" type="pres">
      <dgm:prSet presAssocID="{E751BF9A-451D-4DCF-8983-CDCBD53AA964}" presName="dummy5a" presStyleCnt="0"/>
      <dgm:spPr/>
    </dgm:pt>
    <dgm:pt modelId="{02849283-38DF-4487-B34C-D6A5C2E1B3A5}" type="pres">
      <dgm:prSet presAssocID="{E751BF9A-451D-4DCF-8983-CDCBD53AA964}" presName="dummy5b" presStyleCnt="0"/>
      <dgm:spPr/>
    </dgm:pt>
    <dgm:pt modelId="{53B3F649-896F-406B-994A-53712BEA125B}" type="pres">
      <dgm:prSet presAssocID="{E751BF9A-451D-4DCF-8983-CDCBD53AA96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08788-CC9E-4233-AFE0-1B7367EE0867}" type="pres">
      <dgm:prSet presAssocID="{E751BF9A-451D-4DCF-8983-CDCBD53AA964}" presName="wedge6" presStyleLbl="node1" presStyleIdx="5" presStyleCnt="6"/>
      <dgm:spPr/>
      <dgm:t>
        <a:bodyPr/>
        <a:lstStyle/>
        <a:p>
          <a:endParaRPr lang="ru-RU"/>
        </a:p>
      </dgm:t>
    </dgm:pt>
    <dgm:pt modelId="{F7F1EE83-1FB7-48AE-A2F2-63421883564D}" type="pres">
      <dgm:prSet presAssocID="{E751BF9A-451D-4DCF-8983-CDCBD53AA964}" presName="dummy6a" presStyleCnt="0"/>
      <dgm:spPr/>
    </dgm:pt>
    <dgm:pt modelId="{B29B87BD-4184-46E8-B7F8-E14B1BB1E88D}" type="pres">
      <dgm:prSet presAssocID="{E751BF9A-451D-4DCF-8983-CDCBD53AA964}" presName="dummy6b" presStyleCnt="0"/>
      <dgm:spPr/>
    </dgm:pt>
    <dgm:pt modelId="{C95E8D9A-B729-4D1C-AC16-E7C1BFF998B2}" type="pres">
      <dgm:prSet presAssocID="{E751BF9A-451D-4DCF-8983-CDCBD53AA96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7016B-5156-4274-A6CA-C700EAEDE3D3}" type="pres">
      <dgm:prSet presAssocID="{56AAD420-2F9B-46A2-A887-6EA5861C4DBA}" presName="arrowWedge1" presStyleLbl="fgSibTrans2D1" presStyleIdx="0" presStyleCnt="6"/>
      <dgm:spPr/>
    </dgm:pt>
    <dgm:pt modelId="{DB232491-2FE5-4370-8523-2E5A54E08DB1}" type="pres">
      <dgm:prSet presAssocID="{73267BC6-BFA1-47F5-975A-FF6DD78BD81C}" presName="arrowWedge2" presStyleLbl="fgSibTrans2D1" presStyleIdx="1" presStyleCnt="6"/>
      <dgm:spPr/>
    </dgm:pt>
    <dgm:pt modelId="{B86E144C-11D0-4FC5-BAB6-8D17992788FC}" type="pres">
      <dgm:prSet presAssocID="{57D361CE-20D6-4D5E-A584-3B53094B321A}" presName="arrowWedge3" presStyleLbl="fgSibTrans2D1" presStyleIdx="2" presStyleCnt="6"/>
      <dgm:spPr/>
    </dgm:pt>
    <dgm:pt modelId="{D020677A-C3EF-4CF0-B800-DEC241FE6EC5}" type="pres">
      <dgm:prSet presAssocID="{FF97D26E-F507-4F8F-B043-B209220C3220}" presName="arrowWedge4" presStyleLbl="fgSibTrans2D1" presStyleIdx="3" presStyleCnt="6"/>
      <dgm:spPr/>
    </dgm:pt>
    <dgm:pt modelId="{026D7100-EED6-4312-A051-06489974946D}" type="pres">
      <dgm:prSet presAssocID="{9F77250F-CB7E-42C3-A184-62E772DC3AD8}" presName="arrowWedge5" presStyleLbl="fgSibTrans2D1" presStyleIdx="4" presStyleCnt="6"/>
      <dgm:spPr/>
    </dgm:pt>
    <dgm:pt modelId="{7039E0EF-401B-45EB-8410-05555ACB3FF1}" type="pres">
      <dgm:prSet presAssocID="{61F69038-9B14-4752-9A91-C8BB81F0C6AF}" presName="arrowWedge6" presStyleLbl="fgSibTrans2D1" presStyleIdx="5" presStyleCnt="6"/>
      <dgm:spPr/>
    </dgm:pt>
  </dgm:ptLst>
  <dgm:cxnLst>
    <dgm:cxn modelId="{4099B9A1-1871-4556-959C-7F95C5FCF083}" srcId="{E751BF9A-451D-4DCF-8983-CDCBD53AA964}" destId="{98E5B1BD-E641-4565-8291-077A57CF11DD}" srcOrd="2" destOrd="0" parTransId="{2489FCA9-4AA6-4351-8FFB-9AA82F59CCB9}" sibTransId="{57D361CE-20D6-4D5E-A584-3B53094B321A}"/>
    <dgm:cxn modelId="{F4AE9177-268F-4050-9A11-809D0012342B}" srcId="{E751BF9A-451D-4DCF-8983-CDCBD53AA964}" destId="{D454667E-2A4E-469B-9AF5-83ED27E3517D}" srcOrd="1" destOrd="0" parTransId="{6F98F8EC-180A-4415-8CC0-E3C340C9DB4C}" sibTransId="{73267BC6-BFA1-47F5-975A-FF6DD78BD81C}"/>
    <dgm:cxn modelId="{1F5C627C-1D59-4DA5-A027-B75D40AEE039}" type="presOf" srcId="{D454667E-2A4E-469B-9AF5-83ED27E3517D}" destId="{64DFAADC-79BA-423F-AEA2-ED3E5F25A12B}" srcOrd="0" destOrd="0" presId="urn:microsoft.com/office/officeart/2005/8/layout/cycle8"/>
    <dgm:cxn modelId="{24690874-E6B4-48B3-8462-8274F99CFB1C}" type="presOf" srcId="{68055F05-F37C-4D3B-BCFC-FDC61F64972A}" destId="{65B08788-CC9E-4233-AFE0-1B7367EE0867}" srcOrd="0" destOrd="0" presId="urn:microsoft.com/office/officeart/2005/8/layout/cycle8"/>
    <dgm:cxn modelId="{5AD5532A-8A51-4715-B62E-A3BE24C23CE8}" srcId="{E751BF9A-451D-4DCF-8983-CDCBD53AA964}" destId="{68055F05-F37C-4D3B-BCFC-FDC61F64972A}" srcOrd="5" destOrd="0" parTransId="{26D4F205-721C-4C9B-B98E-A0AABAAECF19}" sibTransId="{61F69038-9B14-4752-9A91-C8BB81F0C6AF}"/>
    <dgm:cxn modelId="{EF784B2F-AA67-4F10-81CF-C9B04664298A}" type="presOf" srcId="{98E5B1BD-E641-4565-8291-077A57CF11DD}" destId="{45360D12-2DDB-4879-9A4D-F29BBC9B204E}" srcOrd="0" destOrd="0" presId="urn:microsoft.com/office/officeart/2005/8/layout/cycle8"/>
    <dgm:cxn modelId="{3B8439E0-4D8B-4E38-B895-AB77ACCAE691}" srcId="{E751BF9A-451D-4DCF-8983-CDCBD53AA964}" destId="{2F1DD941-DCC0-4AE4-893E-363873549919}" srcOrd="0" destOrd="0" parTransId="{E813B7CF-D38C-4E3E-9722-960E269936FB}" sibTransId="{56AAD420-2F9B-46A2-A887-6EA5861C4DBA}"/>
    <dgm:cxn modelId="{57FD16AA-A0A7-4B03-A8EB-2FEACB332DC7}" srcId="{E751BF9A-451D-4DCF-8983-CDCBD53AA964}" destId="{B5FCC92C-479D-4F6E-B779-6ACFED7EEEFF}" srcOrd="4" destOrd="0" parTransId="{820BFAE9-2C20-4A40-8D96-858B50C3D20A}" sibTransId="{9F77250F-CB7E-42C3-A184-62E772DC3AD8}"/>
    <dgm:cxn modelId="{022D1FE2-DF49-4029-9B90-D6DC5DF475A4}" type="presOf" srcId="{2F1DD941-DCC0-4AE4-893E-363873549919}" destId="{02E9A09D-8A17-479A-8BF5-CA224E9B6F2F}" srcOrd="0" destOrd="0" presId="urn:microsoft.com/office/officeart/2005/8/layout/cycle8"/>
    <dgm:cxn modelId="{D771B7A2-4485-4522-B74C-1185CA132C9D}" type="presOf" srcId="{68055F05-F37C-4D3B-BCFC-FDC61F64972A}" destId="{C95E8D9A-B729-4D1C-AC16-E7C1BFF998B2}" srcOrd="1" destOrd="0" presId="urn:microsoft.com/office/officeart/2005/8/layout/cycle8"/>
    <dgm:cxn modelId="{620A639A-DEFE-405B-A552-6157AEA86DB5}" type="presOf" srcId="{E751BF9A-451D-4DCF-8983-CDCBD53AA964}" destId="{A2CD6BE7-1C87-48EF-B402-059AF6EA203C}" srcOrd="0" destOrd="0" presId="urn:microsoft.com/office/officeart/2005/8/layout/cycle8"/>
    <dgm:cxn modelId="{3AA1C28A-109B-45E7-81A2-565616401F45}" srcId="{E751BF9A-451D-4DCF-8983-CDCBD53AA964}" destId="{39689D6E-BE5C-40B1-8119-1AFD2D53AE17}" srcOrd="3" destOrd="0" parTransId="{0D5376C8-78B3-405D-8746-577F32220886}" sibTransId="{FF97D26E-F507-4F8F-B043-B209220C3220}"/>
    <dgm:cxn modelId="{A10B0383-AB7B-430B-83EA-949BB6D6D888}" type="presOf" srcId="{B5FCC92C-479D-4F6E-B779-6ACFED7EEEFF}" destId="{53B3F649-896F-406B-994A-53712BEA125B}" srcOrd="1" destOrd="0" presId="urn:microsoft.com/office/officeart/2005/8/layout/cycle8"/>
    <dgm:cxn modelId="{DBF1165A-5EC1-4306-AE93-8CE6FC008C40}" type="presOf" srcId="{2F1DD941-DCC0-4AE4-893E-363873549919}" destId="{2BC17E93-6B1C-4613-ABF5-799A188AC7DE}" srcOrd="1" destOrd="0" presId="urn:microsoft.com/office/officeart/2005/8/layout/cycle8"/>
    <dgm:cxn modelId="{C1228DA1-D49F-45EE-B23A-CE3C1C003F03}" type="presOf" srcId="{39689D6E-BE5C-40B1-8119-1AFD2D53AE17}" destId="{7E9A8B97-4DEA-42D8-941C-64F51E332F34}" srcOrd="0" destOrd="0" presId="urn:microsoft.com/office/officeart/2005/8/layout/cycle8"/>
    <dgm:cxn modelId="{E5F44B8C-490F-466B-978A-459E6EB80DCE}" type="presOf" srcId="{B5FCC92C-479D-4F6E-B779-6ACFED7EEEFF}" destId="{1B4F83E8-0337-402C-9C3B-BF7172B3CF4A}" srcOrd="0" destOrd="0" presId="urn:microsoft.com/office/officeart/2005/8/layout/cycle8"/>
    <dgm:cxn modelId="{59DBFF6A-1842-41F1-B29B-3BB4C0F40A00}" type="presOf" srcId="{98E5B1BD-E641-4565-8291-077A57CF11DD}" destId="{275E2315-9D1D-459C-AD95-33BB8621987D}" srcOrd="1" destOrd="0" presId="urn:microsoft.com/office/officeart/2005/8/layout/cycle8"/>
    <dgm:cxn modelId="{0C960EE8-80EF-4F65-8438-F2D561BAEB7C}" type="presOf" srcId="{39689D6E-BE5C-40B1-8119-1AFD2D53AE17}" destId="{74ED8E2F-92DD-4A1F-9758-DD1F7BB0B66D}" srcOrd="1" destOrd="0" presId="urn:microsoft.com/office/officeart/2005/8/layout/cycle8"/>
    <dgm:cxn modelId="{6B8A5178-DB06-4E6C-A669-631AA5F587D3}" type="presOf" srcId="{D454667E-2A4E-469B-9AF5-83ED27E3517D}" destId="{B2D055A2-1E14-4C31-A29A-12B8F54A4952}" srcOrd="1" destOrd="0" presId="urn:microsoft.com/office/officeart/2005/8/layout/cycle8"/>
    <dgm:cxn modelId="{9806271F-4D65-4777-806A-11F9A7EA5428}" type="presParOf" srcId="{A2CD6BE7-1C87-48EF-B402-059AF6EA203C}" destId="{02E9A09D-8A17-479A-8BF5-CA224E9B6F2F}" srcOrd="0" destOrd="0" presId="urn:microsoft.com/office/officeart/2005/8/layout/cycle8"/>
    <dgm:cxn modelId="{A50BCA15-BDA7-4914-8C18-8CAC90F8A9F0}" type="presParOf" srcId="{A2CD6BE7-1C87-48EF-B402-059AF6EA203C}" destId="{21FF0743-C5BD-4701-A352-BBFEB0B4D07C}" srcOrd="1" destOrd="0" presId="urn:microsoft.com/office/officeart/2005/8/layout/cycle8"/>
    <dgm:cxn modelId="{6FA3034E-38EB-4CF5-BFDB-12038BC06410}" type="presParOf" srcId="{A2CD6BE7-1C87-48EF-B402-059AF6EA203C}" destId="{87635978-B9C0-4CBF-BEEB-ED06647E2622}" srcOrd="2" destOrd="0" presId="urn:microsoft.com/office/officeart/2005/8/layout/cycle8"/>
    <dgm:cxn modelId="{9605A7B3-6C12-445B-9E9D-920DD7ED1C43}" type="presParOf" srcId="{A2CD6BE7-1C87-48EF-B402-059AF6EA203C}" destId="{2BC17E93-6B1C-4613-ABF5-799A188AC7DE}" srcOrd="3" destOrd="0" presId="urn:microsoft.com/office/officeart/2005/8/layout/cycle8"/>
    <dgm:cxn modelId="{969AC0B1-6D27-45C6-A0CD-BDF778A3B9F0}" type="presParOf" srcId="{A2CD6BE7-1C87-48EF-B402-059AF6EA203C}" destId="{64DFAADC-79BA-423F-AEA2-ED3E5F25A12B}" srcOrd="4" destOrd="0" presId="urn:microsoft.com/office/officeart/2005/8/layout/cycle8"/>
    <dgm:cxn modelId="{9C05EC9E-F7F3-4E9C-96BD-103E17813A88}" type="presParOf" srcId="{A2CD6BE7-1C87-48EF-B402-059AF6EA203C}" destId="{D39BC522-C2D6-4814-8780-954D2DB4AD09}" srcOrd="5" destOrd="0" presId="urn:microsoft.com/office/officeart/2005/8/layout/cycle8"/>
    <dgm:cxn modelId="{B8AA9567-48B0-47BD-843C-CB62823CABD5}" type="presParOf" srcId="{A2CD6BE7-1C87-48EF-B402-059AF6EA203C}" destId="{BD6D1B98-DA09-4ED3-A679-793B31F5E63A}" srcOrd="6" destOrd="0" presId="urn:microsoft.com/office/officeart/2005/8/layout/cycle8"/>
    <dgm:cxn modelId="{726D81A6-B7FE-48BB-B797-06A6A5CD6069}" type="presParOf" srcId="{A2CD6BE7-1C87-48EF-B402-059AF6EA203C}" destId="{B2D055A2-1E14-4C31-A29A-12B8F54A4952}" srcOrd="7" destOrd="0" presId="urn:microsoft.com/office/officeart/2005/8/layout/cycle8"/>
    <dgm:cxn modelId="{2C97D66A-E594-439C-B3A7-4C953D3F3D0A}" type="presParOf" srcId="{A2CD6BE7-1C87-48EF-B402-059AF6EA203C}" destId="{45360D12-2DDB-4879-9A4D-F29BBC9B204E}" srcOrd="8" destOrd="0" presId="urn:microsoft.com/office/officeart/2005/8/layout/cycle8"/>
    <dgm:cxn modelId="{1D74B817-C1AB-40B6-A07B-C1586691E0F4}" type="presParOf" srcId="{A2CD6BE7-1C87-48EF-B402-059AF6EA203C}" destId="{94D7EE51-CA8C-4C38-B8BB-97FB4EA29C01}" srcOrd="9" destOrd="0" presId="urn:microsoft.com/office/officeart/2005/8/layout/cycle8"/>
    <dgm:cxn modelId="{C0CF2E3A-4DFE-4679-B488-0DF050494EFF}" type="presParOf" srcId="{A2CD6BE7-1C87-48EF-B402-059AF6EA203C}" destId="{8983EC49-D9DB-4078-8F7D-10B6BEDF8941}" srcOrd="10" destOrd="0" presId="urn:microsoft.com/office/officeart/2005/8/layout/cycle8"/>
    <dgm:cxn modelId="{7C1882E5-0991-4103-993E-91D973C1C8F3}" type="presParOf" srcId="{A2CD6BE7-1C87-48EF-B402-059AF6EA203C}" destId="{275E2315-9D1D-459C-AD95-33BB8621987D}" srcOrd="11" destOrd="0" presId="urn:microsoft.com/office/officeart/2005/8/layout/cycle8"/>
    <dgm:cxn modelId="{FF396BE5-21F2-443F-AFAF-ED7E2D4188EF}" type="presParOf" srcId="{A2CD6BE7-1C87-48EF-B402-059AF6EA203C}" destId="{7E9A8B97-4DEA-42D8-941C-64F51E332F34}" srcOrd="12" destOrd="0" presId="urn:microsoft.com/office/officeart/2005/8/layout/cycle8"/>
    <dgm:cxn modelId="{B002A2C7-9DB0-432C-BA12-F3CD96B3CE66}" type="presParOf" srcId="{A2CD6BE7-1C87-48EF-B402-059AF6EA203C}" destId="{9960008B-CE44-43D8-ABCC-89C792BF841A}" srcOrd="13" destOrd="0" presId="urn:microsoft.com/office/officeart/2005/8/layout/cycle8"/>
    <dgm:cxn modelId="{5A0F6ED1-B938-4AF1-9768-83C1DE1C4640}" type="presParOf" srcId="{A2CD6BE7-1C87-48EF-B402-059AF6EA203C}" destId="{C33E916B-760A-4C00-8504-CC3D49A8C458}" srcOrd="14" destOrd="0" presId="urn:microsoft.com/office/officeart/2005/8/layout/cycle8"/>
    <dgm:cxn modelId="{309E952D-A64A-41F9-87BE-E68A0C7703BF}" type="presParOf" srcId="{A2CD6BE7-1C87-48EF-B402-059AF6EA203C}" destId="{74ED8E2F-92DD-4A1F-9758-DD1F7BB0B66D}" srcOrd="15" destOrd="0" presId="urn:microsoft.com/office/officeart/2005/8/layout/cycle8"/>
    <dgm:cxn modelId="{52E8DEF2-8AA6-42F4-9206-9FA6C7EDFEB7}" type="presParOf" srcId="{A2CD6BE7-1C87-48EF-B402-059AF6EA203C}" destId="{1B4F83E8-0337-402C-9C3B-BF7172B3CF4A}" srcOrd="16" destOrd="0" presId="urn:microsoft.com/office/officeart/2005/8/layout/cycle8"/>
    <dgm:cxn modelId="{6AE84A3C-3F8E-4087-8AB5-DF95FEF2ED64}" type="presParOf" srcId="{A2CD6BE7-1C87-48EF-B402-059AF6EA203C}" destId="{6BBA34EB-4291-4535-9B3D-D1F830F1704F}" srcOrd="17" destOrd="0" presId="urn:microsoft.com/office/officeart/2005/8/layout/cycle8"/>
    <dgm:cxn modelId="{EE177571-404A-46BF-A8A4-30894A6DB7DF}" type="presParOf" srcId="{A2CD6BE7-1C87-48EF-B402-059AF6EA203C}" destId="{02849283-38DF-4487-B34C-D6A5C2E1B3A5}" srcOrd="18" destOrd="0" presId="urn:microsoft.com/office/officeart/2005/8/layout/cycle8"/>
    <dgm:cxn modelId="{48A305E1-8BFA-44F2-8B66-6A4DD9FAE2DF}" type="presParOf" srcId="{A2CD6BE7-1C87-48EF-B402-059AF6EA203C}" destId="{53B3F649-896F-406B-994A-53712BEA125B}" srcOrd="19" destOrd="0" presId="urn:microsoft.com/office/officeart/2005/8/layout/cycle8"/>
    <dgm:cxn modelId="{899944ED-7870-4570-82F8-AC113D25C96E}" type="presParOf" srcId="{A2CD6BE7-1C87-48EF-B402-059AF6EA203C}" destId="{65B08788-CC9E-4233-AFE0-1B7367EE0867}" srcOrd="20" destOrd="0" presId="urn:microsoft.com/office/officeart/2005/8/layout/cycle8"/>
    <dgm:cxn modelId="{0D9E4520-0F3B-4836-8FEF-30B93F33150F}" type="presParOf" srcId="{A2CD6BE7-1C87-48EF-B402-059AF6EA203C}" destId="{F7F1EE83-1FB7-48AE-A2F2-63421883564D}" srcOrd="21" destOrd="0" presId="urn:microsoft.com/office/officeart/2005/8/layout/cycle8"/>
    <dgm:cxn modelId="{4BBBC9E2-00A2-4434-BA93-48F5BEC24E24}" type="presParOf" srcId="{A2CD6BE7-1C87-48EF-B402-059AF6EA203C}" destId="{B29B87BD-4184-46E8-B7F8-E14B1BB1E88D}" srcOrd="22" destOrd="0" presId="urn:microsoft.com/office/officeart/2005/8/layout/cycle8"/>
    <dgm:cxn modelId="{1115BA2B-2439-431A-B3F8-41CD6B6879A8}" type="presParOf" srcId="{A2CD6BE7-1C87-48EF-B402-059AF6EA203C}" destId="{C95E8D9A-B729-4D1C-AC16-E7C1BFF998B2}" srcOrd="23" destOrd="0" presId="urn:microsoft.com/office/officeart/2005/8/layout/cycle8"/>
    <dgm:cxn modelId="{52C26B34-8BAD-4313-9499-AE7BFDEBF598}" type="presParOf" srcId="{A2CD6BE7-1C87-48EF-B402-059AF6EA203C}" destId="{1507016B-5156-4274-A6CA-C700EAEDE3D3}" srcOrd="24" destOrd="0" presId="urn:microsoft.com/office/officeart/2005/8/layout/cycle8"/>
    <dgm:cxn modelId="{4774C03B-E002-4AA4-ACAD-3097E46AE421}" type="presParOf" srcId="{A2CD6BE7-1C87-48EF-B402-059AF6EA203C}" destId="{DB232491-2FE5-4370-8523-2E5A54E08DB1}" srcOrd="25" destOrd="0" presId="urn:microsoft.com/office/officeart/2005/8/layout/cycle8"/>
    <dgm:cxn modelId="{806C3A21-007D-4722-A9FA-A035E838EFA3}" type="presParOf" srcId="{A2CD6BE7-1C87-48EF-B402-059AF6EA203C}" destId="{B86E144C-11D0-4FC5-BAB6-8D17992788FC}" srcOrd="26" destOrd="0" presId="urn:microsoft.com/office/officeart/2005/8/layout/cycle8"/>
    <dgm:cxn modelId="{0077605F-7835-4963-9BB0-90434D0265FD}" type="presParOf" srcId="{A2CD6BE7-1C87-48EF-B402-059AF6EA203C}" destId="{D020677A-C3EF-4CF0-B800-DEC241FE6EC5}" srcOrd="27" destOrd="0" presId="urn:microsoft.com/office/officeart/2005/8/layout/cycle8"/>
    <dgm:cxn modelId="{537BAF00-A062-4EAF-A303-18EBB8D5987D}" type="presParOf" srcId="{A2CD6BE7-1C87-48EF-B402-059AF6EA203C}" destId="{026D7100-EED6-4312-A051-06489974946D}" srcOrd="28" destOrd="0" presId="urn:microsoft.com/office/officeart/2005/8/layout/cycle8"/>
    <dgm:cxn modelId="{5FC0AB0F-22F1-4B99-8E2B-CF4C77A137E8}" type="presParOf" srcId="{A2CD6BE7-1C87-48EF-B402-059AF6EA203C}" destId="{7039E0EF-401B-45EB-8410-05555ACB3FF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3CD68-EEB1-4D43-859C-511F79257D83}" type="doc">
      <dgm:prSet loTypeId="urn:microsoft.com/office/officeart/2005/8/layout/process1" loCatId="process" qsTypeId="urn:microsoft.com/office/officeart/2005/8/quickstyle/3d1" qsCatId="3D" csTypeId="urn:microsoft.com/office/officeart/2005/8/colors/colorful3" csCatId="colorful" phldr="1"/>
      <dgm:spPr/>
    </dgm:pt>
    <dgm:pt modelId="{9F3547AB-FC88-48E5-B2A2-D1DAFAF169B3}">
      <dgm:prSet phldrT="[Текст]" phldr="1"/>
      <dgm:spPr/>
      <dgm:t>
        <a:bodyPr/>
        <a:lstStyle/>
        <a:p>
          <a:endParaRPr lang="ru-RU" dirty="0"/>
        </a:p>
      </dgm:t>
    </dgm:pt>
    <dgm:pt modelId="{4B0062B0-0C01-4787-A71A-11AE30B4E6A3}" type="parTrans" cxnId="{41FD853B-2E4B-4BBB-9244-042429DAB859}">
      <dgm:prSet/>
      <dgm:spPr/>
      <dgm:t>
        <a:bodyPr/>
        <a:lstStyle/>
        <a:p>
          <a:endParaRPr lang="ru-RU"/>
        </a:p>
      </dgm:t>
    </dgm:pt>
    <dgm:pt modelId="{4E653A73-A734-403B-9B8D-D711D935ED92}" type="sibTrans" cxnId="{41FD853B-2E4B-4BBB-9244-042429DAB859}">
      <dgm:prSet/>
      <dgm:spPr/>
      <dgm:t>
        <a:bodyPr/>
        <a:lstStyle/>
        <a:p>
          <a:endParaRPr lang="ru-RU"/>
        </a:p>
      </dgm:t>
    </dgm:pt>
    <dgm:pt modelId="{1F66789E-42BB-466E-BDAE-D41C7C4435E7}">
      <dgm:prSet phldrT="[Текст]" phldr="1"/>
      <dgm:spPr/>
      <dgm:t>
        <a:bodyPr/>
        <a:lstStyle/>
        <a:p>
          <a:endParaRPr lang="ru-RU" dirty="0"/>
        </a:p>
      </dgm:t>
    </dgm:pt>
    <dgm:pt modelId="{289E66EF-803E-4781-B548-61F3A4BB48D8}" type="parTrans" cxnId="{D6D86716-65C0-44DF-88E3-D4BD1CE673A3}">
      <dgm:prSet/>
      <dgm:spPr/>
      <dgm:t>
        <a:bodyPr/>
        <a:lstStyle/>
        <a:p>
          <a:endParaRPr lang="ru-RU"/>
        </a:p>
      </dgm:t>
    </dgm:pt>
    <dgm:pt modelId="{C07A0256-6CC2-487E-ACB1-21445B625BD0}" type="sibTrans" cxnId="{D6D86716-65C0-44DF-88E3-D4BD1CE673A3}">
      <dgm:prSet/>
      <dgm:spPr/>
      <dgm:t>
        <a:bodyPr/>
        <a:lstStyle/>
        <a:p>
          <a:endParaRPr lang="ru-RU"/>
        </a:p>
      </dgm:t>
    </dgm:pt>
    <dgm:pt modelId="{FA1CF311-CD4E-4C52-8070-F078A369DFC6}">
      <dgm:prSet phldrT="[Текст]" phldr="1"/>
      <dgm:spPr/>
      <dgm:t>
        <a:bodyPr/>
        <a:lstStyle/>
        <a:p>
          <a:endParaRPr lang="ru-RU" dirty="0"/>
        </a:p>
      </dgm:t>
    </dgm:pt>
    <dgm:pt modelId="{52244340-3C27-4D28-B52F-70F0DDFF9D9F}" type="parTrans" cxnId="{6CE538BE-C3FB-4E4A-B0F3-AF3770CCEF52}">
      <dgm:prSet/>
      <dgm:spPr/>
      <dgm:t>
        <a:bodyPr/>
        <a:lstStyle/>
        <a:p>
          <a:endParaRPr lang="ru-RU"/>
        </a:p>
      </dgm:t>
    </dgm:pt>
    <dgm:pt modelId="{81172287-4579-45DA-AFE8-3405C056FB95}" type="sibTrans" cxnId="{6CE538BE-C3FB-4E4A-B0F3-AF3770CCEF52}">
      <dgm:prSet/>
      <dgm:spPr/>
      <dgm:t>
        <a:bodyPr/>
        <a:lstStyle/>
        <a:p>
          <a:endParaRPr lang="ru-RU"/>
        </a:p>
      </dgm:t>
    </dgm:pt>
    <dgm:pt modelId="{6A1DF658-4549-47EB-B056-C73D395A5D98}" type="pres">
      <dgm:prSet presAssocID="{2E63CD68-EEB1-4D43-859C-511F79257D83}" presName="Name0" presStyleCnt="0">
        <dgm:presLayoutVars>
          <dgm:dir/>
          <dgm:resizeHandles val="exact"/>
        </dgm:presLayoutVars>
      </dgm:prSet>
      <dgm:spPr/>
    </dgm:pt>
    <dgm:pt modelId="{2290E996-715A-491B-B4A5-BE3F9A93C30B}" type="pres">
      <dgm:prSet presAssocID="{9F3547AB-FC88-48E5-B2A2-D1DAFAF169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F26F-AEB2-4DD6-A7D6-9861BF0DE0AA}" type="pres">
      <dgm:prSet presAssocID="{4E653A73-A734-403B-9B8D-D711D935ED9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D775A6D-33B5-4D55-8733-F8B7AA13EE4B}" type="pres">
      <dgm:prSet presAssocID="{4E653A73-A734-403B-9B8D-D711D935ED9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1D938F0-FAAF-4E5F-802F-4F90C72514C7}" type="pres">
      <dgm:prSet presAssocID="{1F66789E-42BB-466E-BDAE-D41C7C4435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556D1-AF6A-402E-8EB5-A142EEF73FBF}" type="pres">
      <dgm:prSet presAssocID="{C07A0256-6CC2-487E-ACB1-21445B625BD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85D9447-A9BE-4F27-8ADC-2BEC93E1E5F1}" type="pres">
      <dgm:prSet presAssocID="{C07A0256-6CC2-487E-ACB1-21445B625BD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7E0EF03-4932-428B-BA3D-4C2F74EECDAF}" type="pres">
      <dgm:prSet presAssocID="{FA1CF311-CD4E-4C52-8070-F078A369DF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D853B-2E4B-4BBB-9244-042429DAB859}" srcId="{2E63CD68-EEB1-4D43-859C-511F79257D83}" destId="{9F3547AB-FC88-48E5-B2A2-D1DAFAF169B3}" srcOrd="0" destOrd="0" parTransId="{4B0062B0-0C01-4787-A71A-11AE30B4E6A3}" sibTransId="{4E653A73-A734-403B-9B8D-D711D935ED92}"/>
    <dgm:cxn modelId="{9F5AA114-41BD-411D-A4C5-739499DA338A}" type="presOf" srcId="{2E63CD68-EEB1-4D43-859C-511F79257D83}" destId="{6A1DF658-4549-47EB-B056-C73D395A5D98}" srcOrd="0" destOrd="0" presId="urn:microsoft.com/office/officeart/2005/8/layout/process1"/>
    <dgm:cxn modelId="{CB046D2C-6974-4584-9003-23F4453278F1}" type="presOf" srcId="{C07A0256-6CC2-487E-ACB1-21445B625BD0}" destId="{F85D9447-A9BE-4F27-8ADC-2BEC93E1E5F1}" srcOrd="1" destOrd="0" presId="urn:microsoft.com/office/officeart/2005/8/layout/process1"/>
    <dgm:cxn modelId="{6999A57F-EEDF-4D3F-8F5F-99F552D74E8C}" type="presOf" srcId="{9F3547AB-FC88-48E5-B2A2-D1DAFAF169B3}" destId="{2290E996-715A-491B-B4A5-BE3F9A93C30B}" srcOrd="0" destOrd="0" presId="urn:microsoft.com/office/officeart/2005/8/layout/process1"/>
    <dgm:cxn modelId="{2F8776C5-3A58-461D-845F-92F6A91B1F61}" type="presOf" srcId="{1F66789E-42BB-466E-BDAE-D41C7C4435E7}" destId="{D1D938F0-FAAF-4E5F-802F-4F90C72514C7}" srcOrd="0" destOrd="0" presId="urn:microsoft.com/office/officeart/2005/8/layout/process1"/>
    <dgm:cxn modelId="{5287B4FA-561E-40D0-AC3E-12945D806D12}" type="presOf" srcId="{4E653A73-A734-403B-9B8D-D711D935ED92}" destId="{5D775A6D-33B5-4D55-8733-F8B7AA13EE4B}" srcOrd="1" destOrd="0" presId="urn:microsoft.com/office/officeart/2005/8/layout/process1"/>
    <dgm:cxn modelId="{FFD92781-4558-4FA0-899C-25BAD3042FEF}" type="presOf" srcId="{FA1CF311-CD4E-4C52-8070-F078A369DFC6}" destId="{D7E0EF03-4932-428B-BA3D-4C2F74EECDAF}" srcOrd="0" destOrd="0" presId="urn:microsoft.com/office/officeart/2005/8/layout/process1"/>
    <dgm:cxn modelId="{F1906053-AB3D-4B72-926A-81CDDA0787EC}" type="presOf" srcId="{4E653A73-A734-403B-9B8D-D711D935ED92}" destId="{E03AF26F-AEB2-4DD6-A7D6-9861BF0DE0AA}" srcOrd="0" destOrd="0" presId="urn:microsoft.com/office/officeart/2005/8/layout/process1"/>
    <dgm:cxn modelId="{6CE538BE-C3FB-4E4A-B0F3-AF3770CCEF52}" srcId="{2E63CD68-EEB1-4D43-859C-511F79257D83}" destId="{FA1CF311-CD4E-4C52-8070-F078A369DFC6}" srcOrd="2" destOrd="0" parTransId="{52244340-3C27-4D28-B52F-70F0DDFF9D9F}" sibTransId="{81172287-4579-45DA-AFE8-3405C056FB95}"/>
    <dgm:cxn modelId="{D6D86716-65C0-44DF-88E3-D4BD1CE673A3}" srcId="{2E63CD68-EEB1-4D43-859C-511F79257D83}" destId="{1F66789E-42BB-466E-BDAE-D41C7C4435E7}" srcOrd="1" destOrd="0" parTransId="{289E66EF-803E-4781-B548-61F3A4BB48D8}" sibTransId="{C07A0256-6CC2-487E-ACB1-21445B625BD0}"/>
    <dgm:cxn modelId="{248211CA-8AAC-4DEB-89A2-858A6FA1FF0F}" type="presOf" srcId="{C07A0256-6CC2-487E-ACB1-21445B625BD0}" destId="{C74556D1-AF6A-402E-8EB5-A142EEF73FBF}" srcOrd="0" destOrd="0" presId="urn:microsoft.com/office/officeart/2005/8/layout/process1"/>
    <dgm:cxn modelId="{1D05C5E4-978E-491B-A986-E04BC821B42F}" type="presParOf" srcId="{6A1DF658-4549-47EB-B056-C73D395A5D98}" destId="{2290E996-715A-491B-B4A5-BE3F9A93C30B}" srcOrd="0" destOrd="0" presId="urn:microsoft.com/office/officeart/2005/8/layout/process1"/>
    <dgm:cxn modelId="{1BE61F67-598F-4BF5-AC3A-B69AC041A950}" type="presParOf" srcId="{6A1DF658-4549-47EB-B056-C73D395A5D98}" destId="{E03AF26F-AEB2-4DD6-A7D6-9861BF0DE0AA}" srcOrd="1" destOrd="0" presId="urn:microsoft.com/office/officeart/2005/8/layout/process1"/>
    <dgm:cxn modelId="{E0985781-2643-4B2A-86F7-AA7927093878}" type="presParOf" srcId="{E03AF26F-AEB2-4DD6-A7D6-9861BF0DE0AA}" destId="{5D775A6D-33B5-4D55-8733-F8B7AA13EE4B}" srcOrd="0" destOrd="0" presId="urn:microsoft.com/office/officeart/2005/8/layout/process1"/>
    <dgm:cxn modelId="{9578D0EA-94C6-464C-8FFC-F766987B370B}" type="presParOf" srcId="{6A1DF658-4549-47EB-B056-C73D395A5D98}" destId="{D1D938F0-FAAF-4E5F-802F-4F90C72514C7}" srcOrd="2" destOrd="0" presId="urn:microsoft.com/office/officeart/2005/8/layout/process1"/>
    <dgm:cxn modelId="{B6CFDFD8-F701-465F-9109-E3D6E0DD309A}" type="presParOf" srcId="{6A1DF658-4549-47EB-B056-C73D395A5D98}" destId="{C74556D1-AF6A-402E-8EB5-A142EEF73FBF}" srcOrd="3" destOrd="0" presId="urn:microsoft.com/office/officeart/2005/8/layout/process1"/>
    <dgm:cxn modelId="{5F677548-4C74-4202-B4CA-C89D88310C27}" type="presParOf" srcId="{C74556D1-AF6A-402E-8EB5-A142EEF73FBF}" destId="{F85D9447-A9BE-4F27-8ADC-2BEC93E1E5F1}" srcOrd="0" destOrd="0" presId="urn:microsoft.com/office/officeart/2005/8/layout/process1"/>
    <dgm:cxn modelId="{303A9356-C9F4-43C8-984C-9CC8E1B93102}" type="presParOf" srcId="{6A1DF658-4549-47EB-B056-C73D395A5D98}" destId="{D7E0EF03-4932-428B-BA3D-4C2F74EECD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00A53-9103-41D5-AFAF-DB48DD5D304F}" type="doc">
      <dgm:prSet loTypeId="urn:microsoft.com/office/officeart/2011/layout/ConvergingText" loCatId="process" qsTypeId="urn:microsoft.com/office/officeart/2005/8/quickstyle/3d1" qsCatId="3D" csTypeId="urn:microsoft.com/office/officeart/2005/8/colors/colorful5" csCatId="colorful" phldr="0"/>
      <dgm:spPr/>
      <dgm:t>
        <a:bodyPr/>
        <a:lstStyle/>
        <a:p>
          <a:endParaRPr lang="ru-RU"/>
        </a:p>
      </dgm:t>
    </dgm:pt>
    <dgm:pt modelId="{5A7E4860-AD5C-4EFE-A37E-78C378FE6DB1}">
      <dgm:prSet phldrT="[Текст]" phldr="1"/>
      <dgm:spPr/>
      <dgm:t>
        <a:bodyPr/>
        <a:lstStyle/>
        <a:p>
          <a:endParaRPr lang="ru-RU" dirty="0"/>
        </a:p>
      </dgm:t>
    </dgm:pt>
    <dgm:pt modelId="{0D405915-6927-4315-912C-1907FF80A0B3}" type="parTrans" cxnId="{09E8D0DD-E143-4210-AFA8-36C2035DBB07}">
      <dgm:prSet/>
      <dgm:spPr/>
      <dgm:t>
        <a:bodyPr/>
        <a:lstStyle/>
        <a:p>
          <a:endParaRPr lang="ru-RU"/>
        </a:p>
      </dgm:t>
    </dgm:pt>
    <dgm:pt modelId="{45D2B32B-8265-484F-A612-0C1A1540C043}" type="sibTrans" cxnId="{09E8D0DD-E143-4210-AFA8-36C2035DBB07}">
      <dgm:prSet/>
      <dgm:spPr/>
      <dgm:t>
        <a:bodyPr/>
        <a:lstStyle/>
        <a:p>
          <a:endParaRPr lang="ru-RU"/>
        </a:p>
      </dgm:t>
    </dgm:pt>
    <dgm:pt modelId="{CCE81371-7005-4FA2-BCC5-75CAE9832DDD}">
      <dgm:prSet phldrT="[Текст]" phldr="1"/>
      <dgm:spPr/>
      <dgm:t>
        <a:bodyPr/>
        <a:lstStyle/>
        <a:p>
          <a:endParaRPr lang="ru-RU"/>
        </a:p>
      </dgm:t>
    </dgm:pt>
    <dgm:pt modelId="{B6C53311-846D-4A1A-9390-BA06406D275A}" type="parTrans" cxnId="{28021AB4-308E-424F-B555-81FAC0FFEF95}">
      <dgm:prSet/>
      <dgm:spPr/>
      <dgm:t>
        <a:bodyPr/>
        <a:lstStyle/>
        <a:p>
          <a:endParaRPr lang="ru-RU"/>
        </a:p>
      </dgm:t>
    </dgm:pt>
    <dgm:pt modelId="{43932177-B55E-4BAB-B489-74421F6021EB}" type="sibTrans" cxnId="{28021AB4-308E-424F-B555-81FAC0FFEF95}">
      <dgm:prSet/>
      <dgm:spPr/>
      <dgm:t>
        <a:bodyPr/>
        <a:lstStyle/>
        <a:p>
          <a:endParaRPr lang="ru-RU"/>
        </a:p>
      </dgm:t>
    </dgm:pt>
    <dgm:pt modelId="{D0CE3666-A86B-47E9-BFA0-74CFBA807958}">
      <dgm:prSet phldrT="[Текст]" phldr="1"/>
      <dgm:spPr/>
      <dgm:t>
        <a:bodyPr/>
        <a:lstStyle/>
        <a:p>
          <a:endParaRPr lang="ru-RU"/>
        </a:p>
      </dgm:t>
    </dgm:pt>
    <dgm:pt modelId="{94785CC1-F4D8-46D7-BD3B-1CB6CBBCAC74}" type="parTrans" cxnId="{712C14CF-4DD1-4089-A798-E38542FB1A16}">
      <dgm:prSet/>
      <dgm:spPr/>
      <dgm:t>
        <a:bodyPr/>
        <a:lstStyle/>
        <a:p>
          <a:endParaRPr lang="ru-RU"/>
        </a:p>
      </dgm:t>
    </dgm:pt>
    <dgm:pt modelId="{22A72D33-9B2F-40E9-B318-265376F08183}" type="sibTrans" cxnId="{712C14CF-4DD1-4089-A798-E38542FB1A16}">
      <dgm:prSet/>
      <dgm:spPr/>
      <dgm:t>
        <a:bodyPr/>
        <a:lstStyle/>
        <a:p>
          <a:endParaRPr lang="ru-RU"/>
        </a:p>
      </dgm:t>
    </dgm:pt>
    <dgm:pt modelId="{F0277AC0-C09C-4340-B400-F32C800EFD75}">
      <dgm:prSet phldrT="[Текст]" phldr="1"/>
      <dgm:spPr/>
      <dgm:t>
        <a:bodyPr/>
        <a:lstStyle/>
        <a:p>
          <a:endParaRPr lang="ru-RU"/>
        </a:p>
      </dgm:t>
    </dgm:pt>
    <dgm:pt modelId="{AE4F114C-A06C-42DF-B0C5-9B33862240DA}" type="parTrans" cxnId="{21D8490E-46BA-4FBB-AF03-D82D92434481}">
      <dgm:prSet/>
      <dgm:spPr/>
      <dgm:t>
        <a:bodyPr/>
        <a:lstStyle/>
        <a:p>
          <a:endParaRPr lang="ru-RU"/>
        </a:p>
      </dgm:t>
    </dgm:pt>
    <dgm:pt modelId="{4C4E9930-4838-43F8-9BEB-21E982D804A4}" type="sibTrans" cxnId="{21D8490E-46BA-4FBB-AF03-D82D92434481}">
      <dgm:prSet/>
      <dgm:spPr/>
      <dgm:t>
        <a:bodyPr/>
        <a:lstStyle/>
        <a:p>
          <a:endParaRPr lang="ru-RU"/>
        </a:p>
      </dgm:t>
    </dgm:pt>
    <dgm:pt modelId="{743BBF37-15CD-410A-AF4B-1AD15C59903D}" type="pres">
      <dgm:prSet presAssocID="{F3700A53-9103-41D5-AFAF-DB48DD5D304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54383F-9318-49BB-9AE3-9FF71E72CA30}" type="pres">
      <dgm:prSet presAssocID="{5A7E4860-AD5C-4EFE-A37E-78C378FE6DB1}" presName="composite" presStyleCnt="0"/>
      <dgm:spPr/>
      <dgm:t>
        <a:bodyPr/>
        <a:lstStyle/>
        <a:p>
          <a:endParaRPr lang="ru-RU"/>
        </a:p>
      </dgm:t>
    </dgm:pt>
    <dgm:pt modelId="{03918DDA-C250-45C5-BE5E-E603681F3A2E}" type="pres">
      <dgm:prSet presAssocID="{5A7E4860-AD5C-4EFE-A37E-78C378FE6DB1}" presName="ParentAccent1" presStyleLbl="alignNode1" presStyleIdx="0" presStyleCnt="34"/>
      <dgm:spPr/>
      <dgm:t>
        <a:bodyPr/>
        <a:lstStyle/>
        <a:p>
          <a:endParaRPr lang="ru-RU"/>
        </a:p>
      </dgm:t>
    </dgm:pt>
    <dgm:pt modelId="{1473D6A6-AABB-410E-A808-BAD88E813144}" type="pres">
      <dgm:prSet presAssocID="{5A7E4860-AD5C-4EFE-A37E-78C378FE6DB1}" presName="ParentAccent2" presStyleLbl="alignNode1" presStyleIdx="1" presStyleCnt="34"/>
      <dgm:spPr/>
      <dgm:t>
        <a:bodyPr/>
        <a:lstStyle/>
        <a:p>
          <a:endParaRPr lang="ru-RU"/>
        </a:p>
      </dgm:t>
    </dgm:pt>
    <dgm:pt modelId="{5E4CA896-7527-481C-B22C-0071484120A0}" type="pres">
      <dgm:prSet presAssocID="{5A7E4860-AD5C-4EFE-A37E-78C378FE6DB1}" presName="ParentAccent3" presStyleLbl="alignNode1" presStyleIdx="2" presStyleCnt="34"/>
      <dgm:spPr/>
      <dgm:t>
        <a:bodyPr/>
        <a:lstStyle/>
        <a:p>
          <a:endParaRPr lang="ru-RU"/>
        </a:p>
      </dgm:t>
    </dgm:pt>
    <dgm:pt modelId="{ECDADAF9-308D-41CF-80CD-F1D8C707FFA7}" type="pres">
      <dgm:prSet presAssocID="{5A7E4860-AD5C-4EFE-A37E-78C378FE6DB1}" presName="ParentAccent4" presStyleLbl="alignNode1" presStyleIdx="3" presStyleCnt="34"/>
      <dgm:spPr/>
      <dgm:t>
        <a:bodyPr/>
        <a:lstStyle/>
        <a:p>
          <a:endParaRPr lang="ru-RU"/>
        </a:p>
      </dgm:t>
    </dgm:pt>
    <dgm:pt modelId="{8DFBE33C-33BB-4DD4-890E-99835DBF86FD}" type="pres">
      <dgm:prSet presAssocID="{5A7E4860-AD5C-4EFE-A37E-78C378FE6DB1}" presName="ParentAccent5" presStyleLbl="alignNode1" presStyleIdx="4" presStyleCnt="34"/>
      <dgm:spPr/>
      <dgm:t>
        <a:bodyPr/>
        <a:lstStyle/>
        <a:p>
          <a:endParaRPr lang="ru-RU"/>
        </a:p>
      </dgm:t>
    </dgm:pt>
    <dgm:pt modelId="{B8D40084-0F85-4C01-A01D-9640C40294EA}" type="pres">
      <dgm:prSet presAssocID="{5A7E4860-AD5C-4EFE-A37E-78C378FE6DB1}" presName="ParentAccent6" presStyleLbl="alignNode1" presStyleIdx="5" presStyleCnt="34"/>
      <dgm:spPr/>
      <dgm:t>
        <a:bodyPr/>
        <a:lstStyle/>
        <a:p>
          <a:endParaRPr lang="ru-RU"/>
        </a:p>
      </dgm:t>
    </dgm:pt>
    <dgm:pt modelId="{3A8B14FB-168F-4EDF-A207-9EEF72F83335}" type="pres">
      <dgm:prSet presAssocID="{5A7E4860-AD5C-4EFE-A37E-78C378FE6DB1}" presName="ParentAccent7" presStyleLbl="alignNode1" presStyleIdx="6" presStyleCnt="34"/>
      <dgm:spPr/>
      <dgm:t>
        <a:bodyPr/>
        <a:lstStyle/>
        <a:p>
          <a:endParaRPr lang="ru-RU"/>
        </a:p>
      </dgm:t>
    </dgm:pt>
    <dgm:pt modelId="{8853765C-7401-4666-AE71-D429AA3E2FBE}" type="pres">
      <dgm:prSet presAssocID="{5A7E4860-AD5C-4EFE-A37E-78C378FE6DB1}" presName="ParentAccent8" presStyleLbl="alignNode1" presStyleIdx="7" presStyleCnt="34"/>
      <dgm:spPr/>
      <dgm:t>
        <a:bodyPr/>
        <a:lstStyle/>
        <a:p>
          <a:endParaRPr lang="ru-RU"/>
        </a:p>
      </dgm:t>
    </dgm:pt>
    <dgm:pt modelId="{38EB18EB-3C52-4044-8C28-A4F4DEF6BD5B}" type="pres">
      <dgm:prSet presAssocID="{5A7E4860-AD5C-4EFE-A37E-78C378FE6DB1}" presName="ParentAccent9" presStyleLbl="alignNode1" presStyleIdx="8" presStyleCnt="34"/>
      <dgm:spPr/>
      <dgm:t>
        <a:bodyPr/>
        <a:lstStyle/>
        <a:p>
          <a:endParaRPr lang="ru-RU"/>
        </a:p>
      </dgm:t>
    </dgm:pt>
    <dgm:pt modelId="{87D9F70F-121B-416F-B71A-F393D3854408}" type="pres">
      <dgm:prSet presAssocID="{5A7E4860-AD5C-4EFE-A37E-78C378FE6DB1}" presName="ParentAccent10" presStyleLbl="alignNode1" presStyleIdx="9" presStyleCnt="34"/>
      <dgm:spPr/>
      <dgm:t>
        <a:bodyPr/>
        <a:lstStyle/>
        <a:p>
          <a:endParaRPr lang="ru-RU"/>
        </a:p>
      </dgm:t>
    </dgm:pt>
    <dgm:pt modelId="{987F4907-55D0-4448-A23F-8E11276BAEA8}" type="pres">
      <dgm:prSet presAssocID="{5A7E4860-AD5C-4EFE-A37E-78C378FE6DB1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EE4AA-0D4E-454F-9B19-F882D012982A}" type="pres">
      <dgm:prSet presAssocID="{CCE81371-7005-4FA2-BCC5-75CAE9832DDD}" presName="Child1Accent1" presStyleLbl="alignNode1" presStyleIdx="11" presStyleCnt="34"/>
      <dgm:spPr/>
      <dgm:t>
        <a:bodyPr/>
        <a:lstStyle/>
        <a:p>
          <a:endParaRPr lang="ru-RU"/>
        </a:p>
      </dgm:t>
    </dgm:pt>
    <dgm:pt modelId="{6DB8EF64-5F31-47FE-B61E-99E0A7202B05}" type="pres">
      <dgm:prSet presAssocID="{CCE81371-7005-4FA2-BCC5-75CAE9832DDD}" presName="Child1Accent2" presStyleLbl="alignNode1" presStyleIdx="12" presStyleCnt="34"/>
      <dgm:spPr/>
      <dgm:t>
        <a:bodyPr/>
        <a:lstStyle/>
        <a:p>
          <a:endParaRPr lang="ru-RU"/>
        </a:p>
      </dgm:t>
    </dgm:pt>
    <dgm:pt modelId="{D91E83D4-3DC4-4E30-B127-200524550933}" type="pres">
      <dgm:prSet presAssocID="{CCE81371-7005-4FA2-BCC5-75CAE9832DDD}" presName="Child1Accent3" presStyleLbl="alignNode1" presStyleIdx="13" presStyleCnt="34"/>
      <dgm:spPr/>
      <dgm:t>
        <a:bodyPr/>
        <a:lstStyle/>
        <a:p>
          <a:endParaRPr lang="ru-RU"/>
        </a:p>
      </dgm:t>
    </dgm:pt>
    <dgm:pt modelId="{07F58819-9F66-41ED-86C0-A0F2FC9481B5}" type="pres">
      <dgm:prSet presAssocID="{CCE81371-7005-4FA2-BCC5-75CAE9832DDD}" presName="Child1Accent4" presStyleLbl="alignNode1" presStyleIdx="14" presStyleCnt="34"/>
      <dgm:spPr/>
      <dgm:t>
        <a:bodyPr/>
        <a:lstStyle/>
        <a:p>
          <a:endParaRPr lang="ru-RU"/>
        </a:p>
      </dgm:t>
    </dgm:pt>
    <dgm:pt modelId="{B58C60B3-719C-4C4B-BC00-E2D93144F07F}" type="pres">
      <dgm:prSet presAssocID="{CCE81371-7005-4FA2-BCC5-75CAE9832DDD}" presName="Child1Accent5" presStyleLbl="alignNode1" presStyleIdx="15" presStyleCnt="34"/>
      <dgm:spPr/>
      <dgm:t>
        <a:bodyPr/>
        <a:lstStyle/>
        <a:p>
          <a:endParaRPr lang="ru-RU"/>
        </a:p>
      </dgm:t>
    </dgm:pt>
    <dgm:pt modelId="{D9343A98-6569-49AB-ACC4-B42047A79935}" type="pres">
      <dgm:prSet presAssocID="{CCE81371-7005-4FA2-BCC5-75CAE9832DDD}" presName="Child1Accent6" presStyleLbl="alignNode1" presStyleIdx="16" presStyleCnt="34"/>
      <dgm:spPr/>
      <dgm:t>
        <a:bodyPr/>
        <a:lstStyle/>
        <a:p>
          <a:endParaRPr lang="ru-RU"/>
        </a:p>
      </dgm:t>
    </dgm:pt>
    <dgm:pt modelId="{8EE31DB8-2DB2-4193-BDDA-208734A310F1}" type="pres">
      <dgm:prSet presAssocID="{CCE81371-7005-4FA2-BCC5-75CAE9832DDD}" presName="Child1Accent7" presStyleLbl="alignNode1" presStyleIdx="17" presStyleCnt="34"/>
      <dgm:spPr/>
      <dgm:t>
        <a:bodyPr/>
        <a:lstStyle/>
        <a:p>
          <a:endParaRPr lang="ru-RU"/>
        </a:p>
      </dgm:t>
    </dgm:pt>
    <dgm:pt modelId="{85807B95-6743-457C-B6F8-FBB17089312D}" type="pres">
      <dgm:prSet presAssocID="{CCE81371-7005-4FA2-BCC5-75CAE9832DDD}" presName="Child1Accent8" presStyleLbl="alignNode1" presStyleIdx="18" presStyleCnt="34"/>
      <dgm:spPr/>
      <dgm:t>
        <a:bodyPr/>
        <a:lstStyle/>
        <a:p>
          <a:endParaRPr lang="ru-RU"/>
        </a:p>
      </dgm:t>
    </dgm:pt>
    <dgm:pt modelId="{DCBDC3A3-8C99-4A8B-A8E2-9DD8BB934BDF}" type="pres">
      <dgm:prSet presAssocID="{CCE81371-7005-4FA2-BCC5-75CAE9832DDD}" presName="Child1Accent9" presStyleLbl="alignNode1" presStyleIdx="19" presStyleCnt="34"/>
      <dgm:spPr/>
      <dgm:t>
        <a:bodyPr/>
        <a:lstStyle/>
        <a:p>
          <a:endParaRPr lang="ru-RU"/>
        </a:p>
      </dgm:t>
    </dgm:pt>
    <dgm:pt modelId="{2BF92DF0-DFD0-4BE3-82BB-008D33565C1E}" type="pres">
      <dgm:prSet presAssocID="{CCE81371-7005-4FA2-BCC5-75CAE9832DDD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33831-A3B1-40E9-A51A-90C369501684}" type="pres">
      <dgm:prSet presAssocID="{D0CE3666-A86B-47E9-BFA0-74CFBA807958}" presName="Child2Accent1" presStyleLbl="alignNode1" presStyleIdx="20" presStyleCnt="34"/>
      <dgm:spPr/>
      <dgm:t>
        <a:bodyPr/>
        <a:lstStyle/>
        <a:p>
          <a:endParaRPr lang="ru-RU"/>
        </a:p>
      </dgm:t>
    </dgm:pt>
    <dgm:pt modelId="{9138B159-25B6-41CF-8AFE-67BCACC52538}" type="pres">
      <dgm:prSet presAssocID="{D0CE3666-A86B-47E9-BFA0-74CFBA807958}" presName="Child2Accent2" presStyleLbl="alignNode1" presStyleIdx="21" presStyleCnt="34"/>
      <dgm:spPr/>
      <dgm:t>
        <a:bodyPr/>
        <a:lstStyle/>
        <a:p>
          <a:endParaRPr lang="ru-RU"/>
        </a:p>
      </dgm:t>
    </dgm:pt>
    <dgm:pt modelId="{7A533975-61EC-467F-91ED-FCBF876BA4BF}" type="pres">
      <dgm:prSet presAssocID="{D0CE3666-A86B-47E9-BFA0-74CFBA807958}" presName="Child2Accent3" presStyleLbl="alignNode1" presStyleIdx="22" presStyleCnt="34"/>
      <dgm:spPr/>
      <dgm:t>
        <a:bodyPr/>
        <a:lstStyle/>
        <a:p>
          <a:endParaRPr lang="ru-RU"/>
        </a:p>
      </dgm:t>
    </dgm:pt>
    <dgm:pt modelId="{B5714843-A711-4FC4-ABE8-FEAEF40BB5BD}" type="pres">
      <dgm:prSet presAssocID="{D0CE3666-A86B-47E9-BFA0-74CFBA807958}" presName="Child2Accent4" presStyleLbl="alignNode1" presStyleIdx="23" presStyleCnt="34"/>
      <dgm:spPr/>
      <dgm:t>
        <a:bodyPr/>
        <a:lstStyle/>
        <a:p>
          <a:endParaRPr lang="ru-RU"/>
        </a:p>
      </dgm:t>
    </dgm:pt>
    <dgm:pt modelId="{3AF75087-D258-46F2-936C-6D40AE79F1E2}" type="pres">
      <dgm:prSet presAssocID="{D0CE3666-A86B-47E9-BFA0-74CFBA807958}" presName="Child2Accent5" presStyleLbl="alignNode1" presStyleIdx="24" presStyleCnt="34"/>
      <dgm:spPr/>
      <dgm:t>
        <a:bodyPr/>
        <a:lstStyle/>
        <a:p>
          <a:endParaRPr lang="ru-RU"/>
        </a:p>
      </dgm:t>
    </dgm:pt>
    <dgm:pt modelId="{244430BB-EB93-4F2E-915C-7B34F1598C57}" type="pres">
      <dgm:prSet presAssocID="{D0CE3666-A86B-47E9-BFA0-74CFBA807958}" presName="Child2Accent6" presStyleLbl="alignNode1" presStyleIdx="25" presStyleCnt="34"/>
      <dgm:spPr/>
      <dgm:t>
        <a:bodyPr/>
        <a:lstStyle/>
        <a:p>
          <a:endParaRPr lang="ru-RU"/>
        </a:p>
      </dgm:t>
    </dgm:pt>
    <dgm:pt modelId="{7E78541F-0057-4BD9-B395-F8BC66132418}" type="pres">
      <dgm:prSet presAssocID="{D0CE3666-A86B-47E9-BFA0-74CFBA807958}" presName="Child2Accent7" presStyleLbl="alignNode1" presStyleIdx="26" presStyleCnt="34"/>
      <dgm:spPr/>
      <dgm:t>
        <a:bodyPr/>
        <a:lstStyle/>
        <a:p>
          <a:endParaRPr lang="ru-RU"/>
        </a:p>
      </dgm:t>
    </dgm:pt>
    <dgm:pt modelId="{478C4F04-1F28-49FF-BFFD-29802AE97261}" type="pres">
      <dgm:prSet presAssocID="{D0CE3666-A86B-47E9-BFA0-74CFBA807958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A1567-2261-42F0-972D-5A36B1B37CF6}" type="pres">
      <dgm:prSet presAssocID="{F0277AC0-C09C-4340-B400-F32C800EFD75}" presName="Child3Accent1" presStyleLbl="alignNode1" presStyleIdx="27" presStyleCnt="34"/>
      <dgm:spPr/>
      <dgm:t>
        <a:bodyPr/>
        <a:lstStyle/>
        <a:p>
          <a:endParaRPr lang="ru-RU"/>
        </a:p>
      </dgm:t>
    </dgm:pt>
    <dgm:pt modelId="{D0478FE5-9E81-4FDE-96BD-49837E94E381}" type="pres">
      <dgm:prSet presAssocID="{F0277AC0-C09C-4340-B400-F32C800EFD75}" presName="Child3Accent2" presStyleLbl="alignNode1" presStyleIdx="28" presStyleCnt="34"/>
      <dgm:spPr/>
      <dgm:t>
        <a:bodyPr/>
        <a:lstStyle/>
        <a:p>
          <a:endParaRPr lang="ru-RU"/>
        </a:p>
      </dgm:t>
    </dgm:pt>
    <dgm:pt modelId="{BB2F7AC8-5237-47F7-B4E0-B662D77F0592}" type="pres">
      <dgm:prSet presAssocID="{F0277AC0-C09C-4340-B400-F32C800EFD75}" presName="Child3Accent3" presStyleLbl="alignNode1" presStyleIdx="29" presStyleCnt="34"/>
      <dgm:spPr/>
      <dgm:t>
        <a:bodyPr/>
        <a:lstStyle/>
        <a:p>
          <a:endParaRPr lang="ru-RU"/>
        </a:p>
      </dgm:t>
    </dgm:pt>
    <dgm:pt modelId="{38501548-87CD-484B-8362-60CBE847A697}" type="pres">
      <dgm:prSet presAssocID="{F0277AC0-C09C-4340-B400-F32C800EFD75}" presName="Child3Accent4" presStyleLbl="alignNode1" presStyleIdx="30" presStyleCnt="34"/>
      <dgm:spPr/>
      <dgm:t>
        <a:bodyPr/>
        <a:lstStyle/>
        <a:p>
          <a:endParaRPr lang="ru-RU"/>
        </a:p>
      </dgm:t>
    </dgm:pt>
    <dgm:pt modelId="{79AB5301-726C-4CF0-A6E2-01131F90276F}" type="pres">
      <dgm:prSet presAssocID="{F0277AC0-C09C-4340-B400-F32C800EFD75}" presName="Child3Accent5" presStyleLbl="alignNode1" presStyleIdx="31" presStyleCnt="34"/>
      <dgm:spPr/>
      <dgm:t>
        <a:bodyPr/>
        <a:lstStyle/>
        <a:p>
          <a:endParaRPr lang="ru-RU"/>
        </a:p>
      </dgm:t>
    </dgm:pt>
    <dgm:pt modelId="{83E8159A-74A1-4FA2-9F2E-863AAB0D3662}" type="pres">
      <dgm:prSet presAssocID="{F0277AC0-C09C-4340-B400-F32C800EFD75}" presName="Child3Accent6" presStyleLbl="alignNode1" presStyleIdx="32" presStyleCnt="34"/>
      <dgm:spPr/>
      <dgm:t>
        <a:bodyPr/>
        <a:lstStyle/>
        <a:p>
          <a:endParaRPr lang="ru-RU"/>
        </a:p>
      </dgm:t>
    </dgm:pt>
    <dgm:pt modelId="{D4F55B68-07AB-4C94-AE12-D17711DE1CEF}" type="pres">
      <dgm:prSet presAssocID="{F0277AC0-C09C-4340-B400-F32C800EFD75}" presName="Child3Accent7" presStyleLbl="alignNode1" presStyleIdx="33" presStyleCnt="34"/>
      <dgm:spPr/>
      <dgm:t>
        <a:bodyPr/>
        <a:lstStyle/>
        <a:p>
          <a:endParaRPr lang="ru-RU"/>
        </a:p>
      </dgm:t>
    </dgm:pt>
    <dgm:pt modelId="{E7D6A145-BFC9-4EB9-BFFE-774CA8F9829B}" type="pres">
      <dgm:prSet presAssocID="{F0277AC0-C09C-4340-B400-F32C800EFD75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21AB4-308E-424F-B555-81FAC0FFEF95}" srcId="{5A7E4860-AD5C-4EFE-A37E-78C378FE6DB1}" destId="{CCE81371-7005-4FA2-BCC5-75CAE9832DDD}" srcOrd="0" destOrd="0" parTransId="{B6C53311-846D-4A1A-9390-BA06406D275A}" sibTransId="{43932177-B55E-4BAB-B489-74421F6021EB}"/>
    <dgm:cxn modelId="{FFB9C105-0D3A-486B-9ED9-292280072EBE}" type="presOf" srcId="{F3700A53-9103-41D5-AFAF-DB48DD5D304F}" destId="{743BBF37-15CD-410A-AF4B-1AD15C59903D}" srcOrd="0" destOrd="0" presId="urn:microsoft.com/office/officeart/2011/layout/ConvergingText"/>
    <dgm:cxn modelId="{712C14CF-4DD1-4089-A798-E38542FB1A16}" srcId="{5A7E4860-AD5C-4EFE-A37E-78C378FE6DB1}" destId="{D0CE3666-A86B-47E9-BFA0-74CFBA807958}" srcOrd="1" destOrd="0" parTransId="{94785CC1-F4D8-46D7-BD3B-1CB6CBBCAC74}" sibTransId="{22A72D33-9B2F-40E9-B318-265376F08183}"/>
    <dgm:cxn modelId="{09E8D0DD-E143-4210-AFA8-36C2035DBB07}" srcId="{F3700A53-9103-41D5-AFAF-DB48DD5D304F}" destId="{5A7E4860-AD5C-4EFE-A37E-78C378FE6DB1}" srcOrd="0" destOrd="0" parTransId="{0D405915-6927-4315-912C-1907FF80A0B3}" sibTransId="{45D2B32B-8265-484F-A612-0C1A1540C043}"/>
    <dgm:cxn modelId="{D762134A-A6AE-4FB6-BF12-ED43ABC68114}" type="presOf" srcId="{5A7E4860-AD5C-4EFE-A37E-78C378FE6DB1}" destId="{987F4907-55D0-4448-A23F-8E11276BAEA8}" srcOrd="0" destOrd="0" presId="urn:microsoft.com/office/officeart/2011/layout/ConvergingText"/>
    <dgm:cxn modelId="{4B31042C-F684-4BD6-B3AC-7D1FEBC9E99A}" type="presOf" srcId="{F0277AC0-C09C-4340-B400-F32C800EFD75}" destId="{E7D6A145-BFC9-4EB9-BFFE-774CA8F9829B}" srcOrd="0" destOrd="0" presId="urn:microsoft.com/office/officeart/2011/layout/ConvergingText"/>
    <dgm:cxn modelId="{21D8490E-46BA-4FBB-AF03-D82D92434481}" srcId="{5A7E4860-AD5C-4EFE-A37E-78C378FE6DB1}" destId="{F0277AC0-C09C-4340-B400-F32C800EFD75}" srcOrd="2" destOrd="0" parTransId="{AE4F114C-A06C-42DF-B0C5-9B33862240DA}" sibTransId="{4C4E9930-4838-43F8-9BEB-21E982D804A4}"/>
    <dgm:cxn modelId="{5E93E34B-5E57-4285-AEC4-164313F3D2EE}" type="presOf" srcId="{D0CE3666-A86B-47E9-BFA0-74CFBA807958}" destId="{478C4F04-1F28-49FF-BFFD-29802AE97261}" srcOrd="0" destOrd="0" presId="urn:microsoft.com/office/officeart/2011/layout/ConvergingText"/>
    <dgm:cxn modelId="{92B2EB2D-F785-4AEA-A51B-3E4501E4CA1B}" type="presOf" srcId="{CCE81371-7005-4FA2-BCC5-75CAE9832DDD}" destId="{2BF92DF0-DFD0-4BE3-82BB-008D33565C1E}" srcOrd="0" destOrd="0" presId="urn:microsoft.com/office/officeart/2011/layout/ConvergingText"/>
    <dgm:cxn modelId="{A62C13D9-B51E-4176-AFAE-62EAC9576DD7}" type="presParOf" srcId="{743BBF37-15CD-410A-AF4B-1AD15C59903D}" destId="{AB54383F-9318-49BB-9AE3-9FF71E72CA30}" srcOrd="0" destOrd="0" presId="urn:microsoft.com/office/officeart/2011/layout/ConvergingText"/>
    <dgm:cxn modelId="{C9A3CB80-2C94-4339-812F-E98990474A62}" type="presParOf" srcId="{AB54383F-9318-49BB-9AE3-9FF71E72CA30}" destId="{03918DDA-C250-45C5-BE5E-E603681F3A2E}" srcOrd="0" destOrd="0" presId="urn:microsoft.com/office/officeart/2011/layout/ConvergingText"/>
    <dgm:cxn modelId="{210FC812-329A-431C-A2E3-E7BB0CFA16D6}" type="presParOf" srcId="{AB54383F-9318-49BB-9AE3-9FF71E72CA30}" destId="{1473D6A6-AABB-410E-A808-BAD88E813144}" srcOrd="1" destOrd="0" presId="urn:microsoft.com/office/officeart/2011/layout/ConvergingText"/>
    <dgm:cxn modelId="{81C271F3-401B-4DB1-9B59-B97C0754D404}" type="presParOf" srcId="{AB54383F-9318-49BB-9AE3-9FF71E72CA30}" destId="{5E4CA896-7527-481C-B22C-0071484120A0}" srcOrd="2" destOrd="0" presId="urn:microsoft.com/office/officeart/2011/layout/ConvergingText"/>
    <dgm:cxn modelId="{456750D8-9B58-4319-A959-F8022D647791}" type="presParOf" srcId="{AB54383F-9318-49BB-9AE3-9FF71E72CA30}" destId="{ECDADAF9-308D-41CF-80CD-F1D8C707FFA7}" srcOrd="3" destOrd="0" presId="urn:microsoft.com/office/officeart/2011/layout/ConvergingText"/>
    <dgm:cxn modelId="{8110A2C2-7B37-4B56-85AA-0F67DAD1D178}" type="presParOf" srcId="{AB54383F-9318-49BB-9AE3-9FF71E72CA30}" destId="{8DFBE33C-33BB-4DD4-890E-99835DBF86FD}" srcOrd="4" destOrd="0" presId="urn:microsoft.com/office/officeart/2011/layout/ConvergingText"/>
    <dgm:cxn modelId="{3493EA71-69E6-4DAB-B053-59107DA97371}" type="presParOf" srcId="{AB54383F-9318-49BB-9AE3-9FF71E72CA30}" destId="{B8D40084-0F85-4C01-A01D-9640C40294EA}" srcOrd="5" destOrd="0" presId="urn:microsoft.com/office/officeart/2011/layout/ConvergingText"/>
    <dgm:cxn modelId="{D6FC3C33-8379-4C39-93DE-362385850A23}" type="presParOf" srcId="{AB54383F-9318-49BB-9AE3-9FF71E72CA30}" destId="{3A8B14FB-168F-4EDF-A207-9EEF72F83335}" srcOrd="6" destOrd="0" presId="urn:microsoft.com/office/officeart/2011/layout/ConvergingText"/>
    <dgm:cxn modelId="{DE151A3C-DFD1-40E1-A6BB-317E15E15FAD}" type="presParOf" srcId="{AB54383F-9318-49BB-9AE3-9FF71E72CA30}" destId="{8853765C-7401-4666-AE71-D429AA3E2FBE}" srcOrd="7" destOrd="0" presId="urn:microsoft.com/office/officeart/2011/layout/ConvergingText"/>
    <dgm:cxn modelId="{684919DC-D6CC-43A7-B24C-B6C3EC01B3B1}" type="presParOf" srcId="{AB54383F-9318-49BB-9AE3-9FF71E72CA30}" destId="{38EB18EB-3C52-4044-8C28-A4F4DEF6BD5B}" srcOrd="8" destOrd="0" presId="urn:microsoft.com/office/officeart/2011/layout/ConvergingText"/>
    <dgm:cxn modelId="{BDD0BCE2-1005-4C4E-89DB-C4AC1DF7715F}" type="presParOf" srcId="{AB54383F-9318-49BB-9AE3-9FF71E72CA30}" destId="{87D9F70F-121B-416F-B71A-F393D3854408}" srcOrd="9" destOrd="0" presId="urn:microsoft.com/office/officeart/2011/layout/ConvergingText"/>
    <dgm:cxn modelId="{840EE3BB-AA0A-4C44-B5CB-9EABD7B5D14C}" type="presParOf" srcId="{AB54383F-9318-49BB-9AE3-9FF71E72CA30}" destId="{987F4907-55D0-4448-A23F-8E11276BAEA8}" srcOrd="10" destOrd="0" presId="urn:microsoft.com/office/officeart/2011/layout/ConvergingText"/>
    <dgm:cxn modelId="{BFB900B5-9BEA-4E95-AD0C-A011BB036E7D}" type="presParOf" srcId="{AB54383F-9318-49BB-9AE3-9FF71E72CA30}" destId="{C0BEE4AA-0D4E-454F-9B19-F882D012982A}" srcOrd="11" destOrd="0" presId="urn:microsoft.com/office/officeart/2011/layout/ConvergingText"/>
    <dgm:cxn modelId="{CDE9C062-2B9E-4E91-B1F3-A868B64ADABE}" type="presParOf" srcId="{AB54383F-9318-49BB-9AE3-9FF71E72CA30}" destId="{6DB8EF64-5F31-47FE-B61E-99E0A7202B05}" srcOrd="12" destOrd="0" presId="urn:microsoft.com/office/officeart/2011/layout/ConvergingText"/>
    <dgm:cxn modelId="{7AEA6925-41CE-4D4A-A780-0D6FB4DDBCFE}" type="presParOf" srcId="{AB54383F-9318-49BB-9AE3-9FF71E72CA30}" destId="{D91E83D4-3DC4-4E30-B127-200524550933}" srcOrd="13" destOrd="0" presId="urn:microsoft.com/office/officeart/2011/layout/ConvergingText"/>
    <dgm:cxn modelId="{69E7251D-DC24-43A0-8619-DC3A404293A9}" type="presParOf" srcId="{AB54383F-9318-49BB-9AE3-9FF71E72CA30}" destId="{07F58819-9F66-41ED-86C0-A0F2FC9481B5}" srcOrd="14" destOrd="0" presId="urn:microsoft.com/office/officeart/2011/layout/ConvergingText"/>
    <dgm:cxn modelId="{EB77752E-2D0A-4FB6-BA93-F6397BD5BF99}" type="presParOf" srcId="{AB54383F-9318-49BB-9AE3-9FF71E72CA30}" destId="{B58C60B3-719C-4C4B-BC00-E2D93144F07F}" srcOrd="15" destOrd="0" presId="urn:microsoft.com/office/officeart/2011/layout/ConvergingText"/>
    <dgm:cxn modelId="{0B795D0E-656F-4AD6-AF24-50F143C7EA6B}" type="presParOf" srcId="{AB54383F-9318-49BB-9AE3-9FF71E72CA30}" destId="{D9343A98-6569-49AB-ACC4-B42047A79935}" srcOrd="16" destOrd="0" presId="urn:microsoft.com/office/officeart/2011/layout/ConvergingText"/>
    <dgm:cxn modelId="{98F7A5A1-2255-467C-8890-C9B43506B8A3}" type="presParOf" srcId="{AB54383F-9318-49BB-9AE3-9FF71E72CA30}" destId="{8EE31DB8-2DB2-4193-BDDA-208734A310F1}" srcOrd="17" destOrd="0" presId="urn:microsoft.com/office/officeart/2011/layout/ConvergingText"/>
    <dgm:cxn modelId="{63B0520A-5ED6-417C-9FA1-32464511435C}" type="presParOf" srcId="{AB54383F-9318-49BB-9AE3-9FF71E72CA30}" destId="{85807B95-6743-457C-B6F8-FBB17089312D}" srcOrd="18" destOrd="0" presId="urn:microsoft.com/office/officeart/2011/layout/ConvergingText"/>
    <dgm:cxn modelId="{9C899C46-81C3-4CF3-AA9F-D4F0FF87AAC6}" type="presParOf" srcId="{AB54383F-9318-49BB-9AE3-9FF71E72CA30}" destId="{DCBDC3A3-8C99-4A8B-A8E2-9DD8BB934BDF}" srcOrd="19" destOrd="0" presId="urn:microsoft.com/office/officeart/2011/layout/ConvergingText"/>
    <dgm:cxn modelId="{27FDEE2E-0D1B-4845-900D-B3AE53DE12C7}" type="presParOf" srcId="{AB54383F-9318-49BB-9AE3-9FF71E72CA30}" destId="{2BF92DF0-DFD0-4BE3-82BB-008D33565C1E}" srcOrd="20" destOrd="0" presId="urn:microsoft.com/office/officeart/2011/layout/ConvergingText"/>
    <dgm:cxn modelId="{615B4A21-AC60-487D-9FF8-C778FE38DDFA}" type="presParOf" srcId="{AB54383F-9318-49BB-9AE3-9FF71E72CA30}" destId="{1E833831-A3B1-40E9-A51A-90C369501684}" srcOrd="21" destOrd="0" presId="urn:microsoft.com/office/officeart/2011/layout/ConvergingText"/>
    <dgm:cxn modelId="{8886EFA5-C566-466F-A8F2-923CADD9D3BD}" type="presParOf" srcId="{AB54383F-9318-49BB-9AE3-9FF71E72CA30}" destId="{9138B159-25B6-41CF-8AFE-67BCACC52538}" srcOrd="22" destOrd="0" presId="urn:microsoft.com/office/officeart/2011/layout/ConvergingText"/>
    <dgm:cxn modelId="{34531079-128A-4647-A74D-91853EC14798}" type="presParOf" srcId="{AB54383F-9318-49BB-9AE3-9FF71E72CA30}" destId="{7A533975-61EC-467F-91ED-FCBF876BA4BF}" srcOrd="23" destOrd="0" presId="urn:microsoft.com/office/officeart/2011/layout/ConvergingText"/>
    <dgm:cxn modelId="{40318080-263E-45AD-B686-C26B540E49FD}" type="presParOf" srcId="{AB54383F-9318-49BB-9AE3-9FF71E72CA30}" destId="{B5714843-A711-4FC4-ABE8-FEAEF40BB5BD}" srcOrd="24" destOrd="0" presId="urn:microsoft.com/office/officeart/2011/layout/ConvergingText"/>
    <dgm:cxn modelId="{71D805FC-2726-4B80-B03F-B7A5AF2A46DB}" type="presParOf" srcId="{AB54383F-9318-49BB-9AE3-9FF71E72CA30}" destId="{3AF75087-D258-46F2-936C-6D40AE79F1E2}" srcOrd="25" destOrd="0" presId="urn:microsoft.com/office/officeart/2011/layout/ConvergingText"/>
    <dgm:cxn modelId="{1DFC959F-ABAF-45F1-99C7-54FF4C471119}" type="presParOf" srcId="{AB54383F-9318-49BB-9AE3-9FF71E72CA30}" destId="{244430BB-EB93-4F2E-915C-7B34F1598C57}" srcOrd="26" destOrd="0" presId="urn:microsoft.com/office/officeart/2011/layout/ConvergingText"/>
    <dgm:cxn modelId="{7C0D56E1-ACA2-4F8D-ABE2-712E37F73078}" type="presParOf" srcId="{AB54383F-9318-49BB-9AE3-9FF71E72CA30}" destId="{7E78541F-0057-4BD9-B395-F8BC66132418}" srcOrd="27" destOrd="0" presId="urn:microsoft.com/office/officeart/2011/layout/ConvergingText"/>
    <dgm:cxn modelId="{561F1B7D-52AD-4789-90C8-1C8C6852B7F9}" type="presParOf" srcId="{AB54383F-9318-49BB-9AE3-9FF71E72CA30}" destId="{478C4F04-1F28-49FF-BFFD-29802AE97261}" srcOrd="28" destOrd="0" presId="urn:microsoft.com/office/officeart/2011/layout/ConvergingText"/>
    <dgm:cxn modelId="{218F2E91-4988-479C-966F-AF4BC9FDB105}" type="presParOf" srcId="{AB54383F-9318-49BB-9AE3-9FF71E72CA30}" destId="{F8AA1567-2261-42F0-972D-5A36B1B37CF6}" srcOrd="29" destOrd="0" presId="urn:microsoft.com/office/officeart/2011/layout/ConvergingText"/>
    <dgm:cxn modelId="{0F79BE19-E8EB-49AE-AB41-6E25F0ADF116}" type="presParOf" srcId="{AB54383F-9318-49BB-9AE3-9FF71E72CA30}" destId="{D0478FE5-9E81-4FDE-96BD-49837E94E381}" srcOrd="30" destOrd="0" presId="urn:microsoft.com/office/officeart/2011/layout/ConvergingText"/>
    <dgm:cxn modelId="{260C6054-7036-467D-84D0-7E204D3D0A29}" type="presParOf" srcId="{AB54383F-9318-49BB-9AE3-9FF71E72CA30}" destId="{BB2F7AC8-5237-47F7-B4E0-B662D77F0592}" srcOrd="31" destOrd="0" presId="urn:microsoft.com/office/officeart/2011/layout/ConvergingText"/>
    <dgm:cxn modelId="{E1822685-A529-4277-91AC-4D1D0C993163}" type="presParOf" srcId="{AB54383F-9318-49BB-9AE3-9FF71E72CA30}" destId="{38501548-87CD-484B-8362-60CBE847A697}" srcOrd="32" destOrd="0" presId="urn:microsoft.com/office/officeart/2011/layout/ConvergingText"/>
    <dgm:cxn modelId="{DEEF41A2-FB97-4572-B98C-4F09E17435D4}" type="presParOf" srcId="{AB54383F-9318-49BB-9AE3-9FF71E72CA30}" destId="{79AB5301-726C-4CF0-A6E2-01131F90276F}" srcOrd="33" destOrd="0" presId="urn:microsoft.com/office/officeart/2011/layout/ConvergingText"/>
    <dgm:cxn modelId="{DC186A28-4946-4B35-B854-6ED6CCF7D498}" type="presParOf" srcId="{AB54383F-9318-49BB-9AE3-9FF71E72CA30}" destId="{83E8159A-74A1-4FA2-9F2E-863AAB0D3662}" srcOrd="34" destOrd="0" presId="urn:microsoft.com/office/officeart/2011/layout/ConvergingText"/>
    <dgm:cxn modelId="{BCA28F07-8657-4E8F-9B78-7D2DE0F13C82}" type="presParOf" srcId="{AB54383F-9318-49BB-9AE3-9FF71E72CA30}" destId="{D4F55B68-07AB-4C94-AE12-D17711DE1CEF}" srcOrd="35" destOrd="0" presId="urn:microsoft.com/office/officeart/2011/layout/ConvergingText"/>
    <dgm:cxn modelId="{D9F77BE5-1EF0-48D7-9036-155709B0FB24}" type="presParOf" srcId="{AB54383F-9318-49BB-9AE3-9FF71E72CA30}" destId="{E7D6A145-BFC9-4EB9-BFFE-774CA8F9829B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3262C8-12E5-41DE-8441-021A2FC716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ru-RU"/>
        </a:p>
      </dgm:t>
    </dgm:pt>
    <dgm:pt modelId="{8D58BAE6-45C5-40F3-8489-74389BD1E442}" type="pres">
      <dgm:prSet presAssocID="{CB3262C8-12E5-41DE-8441-021A2FC716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EF206-C7DD-457A-94B1-C7420EBBBE4C}" type="presOf" srcId="{CB3262C8-12E5-41DE-8441-021A2FC7166F}" destId="{8D58BAE6-45C5-40F3-8489-74389BD1E442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4025F5-66E4-4CDC-A166-888EAA4175B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0"/>
      <dgm:spPr/>
      <dgm:t>
        <a:bodyPr/>
        <a:lstStyle/>
        <a:p>
          <a:endParaRPr lang="ru-RU"/>
        </a:p>
      </dgm:t>
    </dgm:pt>
    <dgm:pt modelId="{82BA9A37-B6D6-4585-AB87-28A8F409F067}">
      <dgm:prSet phldrT="[Текст]" phldr="1"/>
      <dgm:spPr/>
      <dgm:t>
        <a:bodyPr/>
        <a:lstStyle/>
        <a:p>
          <a:endParaRPr lang="ru-RU"/>
        </a:p>
      </dgm:t>
    </dgm:pt>
    <dgm:pt modelId="{CEFF5D4B-093F-43A3-B6C9-7F7F983A6120}" type="parTrans" cxnId="{10393F7A-0A77-4F1D-9861-22646AB06407}">
      <dgm:prSet/>
      <dgm:spPr/>
      <dgm:t>
        <a:bodyPr/>
        <a:lstStyle/>
        <a:p>
          <a:endParaRPr lang="ru-RU"/>
        </a:p>
      </dgm:t>
    </dgm:pt>
    <dgm:pt modelId="{5BC2DC4D-9C35-496C-8C79-E3A8F68A0308}" type="sibTrans" cxnId="{10393F7A-0A77-4F1D-9861-22646AB06407}">
      <dgm:prSet/>
      <dgm:spPr/>
      <dgm:t>
        <a:bodyPr/>
        <a:lstStyle/>
        <a:p>
          <a:endParaRPr lang="ru-RU"/>
        </a:p>
      </dgm:t>
    </dgm:pt>
    <dgm:pt modelId="{835D2B5A-8B39-41A1-A204-8EAC9F73AFCB}">
      <dgm:prSet phldrT="[Текст]" phldr="1"/>
      <dgm:spPr/>
      <dgm:t>
        <a:bodyPr/>
        <a:lstStyle/>
        <a:p>
          <a:endParaRPr lang="ru-RU" dirty="0"/>
        </a:p>
      </dgm:t>
    </dgm:pt>
    <dgm:pt modelId="{09F53112-639B-4981-83FD-6146A831B1F8}" type="parTrans" cxnId="{AB650FF6-02E2-4084-859B-03AB76F3ACEA}">
      <dgm:prSet/>
      <dgm:spPr/>
      <dgm:t>
        <a:bodyPr/>
        <a:lstStyle/>
        <a:p>
          <a:endParaRPr lang="ru-RU"/>
        </a:p>
      </dgm:t>
    </dgm:pt>
    <dgm:pt modelId="{0BE8ACE5-2060-4689-8BC4-A711737753B6}" type="sibTrans" cxnId="{AB650FF6-02E2-4084-859B-03AB76F3ACEA}">
      <dgm:prSet/>
      <dgm:spPr/>
      <dgm:t>
        <a:bodyPr/>
        <a:lstStyle/>
        <a:p>
          <a:endParaRPr lang="ru-RU"/>
        </a:p>
      </dgm:t>
    </dgm:pt>
    <dgm:pt modelId="{CE06A7AB-A6F0-43EB-AFE9-DCD40E02BE37}">
      <dgm:prSet phldrT="[Текст]" phldr="1"/>
      <dgm:spPr/>
      <dgm:t>
        <a:bodyPr/>
        <a:lstStyle/>
        <a:p>
          <a:endParaRPr lang="ru-RU"/>
        </a:p>
      </dgm:t>
    </dgm:pt>
    <dgm:pt modelId="{27699CBF-1E85-4A41-8417-931AB096E6AD}" type="parTrans" cxnId="{B470C27A-9C33-4B50-ADC1-4878B20E1FCC}">
      <dgm:prSet/>
      <dgm:spPr/>
      <dgm:t>
        <a:bodyPr/>
        <a:lstStyle/>
        <a:p>
          <a:endParaRPr lang="ru-RU"/>
        </a:p>
      </dgm:t>
    </dgm:pt>
    <dgm:pt modelId="{BC37E7F4-8D70-4E2A-9FA7-8EF2BCFDDED8}" type="sibTrans" cxnId="{B470C27A-9C33-4B50-ADC1-4878B20E1FCC}">
      <dgm:prSet/>
      <dgm:spPr/>
      <dgm:t>
        <a:bodyPr/>
        <a:lstStyle/>
        <a:p>
          <a:endParaRPr lang="ru-RU"/>
        </a:p>
      </dgm:t>
    </dgm:pt>
    <dgm:pt modelId="{E45A8FEA-3FA4-421F-8826-FF067AFCBB79}">
      <dgm:prSet phldrT="[Текст]" phldr="1"/>
      <dgm:spPr/>
      <dgm:t>
        <a:bodyPr/>
        <a:lstStyle/>
        <a:p>
          <a:endParaRPr lang="ru-RU"/>
        </a:p>
      </dgm:t>
    </dgm:pt>
    <dgm:pt modelId="{DE5186F7-B6FF-4700-B1D1-75B7824B2EB9}" type="parTrans" cxnId="{6E95AEF0-B968-4A25-9416-3A16C31ADA56}">
      <dgm:prSet/>
      <dgm:spPr/>
      <dgm:t>
        <a:bodyPr/>
        <a:lstStyle/>
        <a:p>
          <a:endParaRPr lang="ru-RU"/>
        </a:p>
      </dgm:t>
    </dgm:pt>
    <dgm:pt modelId="{F63DC69E-8284-4749-AAD2-B7EC1C82CF86}" type="sibTrans" cxnId="{6E95AEF0-B968-4A25-9416-3A16C31ADA56}">
      <dgm:prSet/>
      <dgm:spPr/>
      <dgm:t>
        <a:bodyPr/>
        <a:lstStyle/>
        <a:p>
          <a:endParaRPr lang="ru-RU"/>
        </a:p>
      </dgm:t>
    </dgm:pt>
    <dgm:pt modelId="{6479C0FF-B50B-4C8E-A78F-62A99D2F3109}" type="pres">
      <dgm:prSet presAssocID="{744025F5-66E4-4CDC-A166-888EAA4175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4B4CD-076E-40E3-B715-9C406A68D686}" type="pres">
      <dgm:prSet presAssocID="{82BA9A37-B6D6-4585-AB87-28A8F409F067}" presName="root1" presStyleCnt="0"/>
      <dgm:spPr/>
      <dgm:t>
        <a:bodyPr/>
        <a:lstStyle/>
        <a:p>
          <a:endParaRPr lang="ru-RU"/>
        </a:p>
      </dgm:t>
    </dgm:pt>
    <dgm:pt modelId="{246196F9-7E68-4F7E-98B0-2CEC76A49597}" type="pres">
      <dgm:prSet presAssocID="{82BA9A37-B6D6-4585-AB87-28A8F409F0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21F51F-7A8C-4A4A-B436-8331E1D86BC6}" type="pres">
      <dgm:prSet presAssocID="{82BA9A37-B6D6-4585-AB87-28A8F409F067}" presName="level2hierChild" presStyleCnt="0"/>
      <dgm:spPr/>
      <dgm:t>
        <a:bodyPr/>
        <a:lstStyle/>
        <a:p>
          <a:endParaRPr lang="ru-RU"/>
        </a:p>
      </dgm:t>
    </dgm:pt>
    <dgm:pt modelId="{E6D02F30-D423-4761-BE9F-169318B3F75D}" type="pres">
      <dgm:prSet presAssocID="{09F53112-639B-4981-83FD-6146A831B1F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F21C320-3D9A-47BF-AABF-43FF88E6273D}" type="pres">
      <dgm:prSet presAssocID="{09F53112-639B-4981-83FD-6146A831B1F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A83A135-C6A1-4502-95A7-596BA48A521E}" type="pres">
      <dgm:prSet presAssocID="{835D2B5A-8B39-41A1-A204-8EAC9F73AFCB}" presName="root2" presStyleCnt="0"/>
      <dgm:spPr/>
      <dgm:t>
        <a:bodyPr/>
        <a:lstStyle/>
        <a:p>
          <a:endParaRPr lang="ru-RU"/>
        </a:p>
      </dgm:t>
    </dgm:pt>
    <dgm:pt modelId="{C0574378-6A81-48EA-8B80-862FF023BBF7}" type="pres">
      <dgm:prSet presAssocID="{835D2B5A-8B39-41A1-A204-8EAC9F73AFC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3012D8-F9DF-4813-B68C-58111324744F}" type="pres">
      <dgm:prSet presAssocID="{835D2B5A-8B39-41A1-A204-8EAC9F73AFCB}" presName="level3hierChild" presStyleCnt="0"/>
      <dgm:spPr/>
      <dgm:t>
        <a:bodyPr/>
        <a:lstStyle/>
        <a:p>
          <a:endParaRPr lang="ru-RU"/>
        </a:p>
      </dgm:t>
    </dgm:pt>
    <dgm:pt modelId="{633C9DDF-9CE7-484D-8FF5-C43E57B27BDF}" type="pres">
      <dgm:prSet presAssocID="{27699CBF-1E85-4A41-8417-931AB096E6A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6EFE644-46C2-40A6-A530-0AB63C4B1A9B}" type="pres">
      <dgm:prSet presAssocID="{27699CBF-1E85-4A41-8417-931AB096E6A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B9A551E-871F-4552-AA74-F9EA1EB1468E}" type="pres">
      <dgm:prSet presAssocID="{CE06A7AB-A6F0-43EB-AFE9-DCD40E02BE37}" presName="root2" presStyleCnt="0"/>
      <dgm:spPr/>
      <dgm:t>
        <a:bodyPr/>
        <a:lstStyle/>
        <a:p>
          <a:endParaRPr lang="ru-RU"/>
        </a:p>
      </dgm:t>
    </dgm:pt>
    <dgm:pt modelId="{655745AE-8EDA-4898-A9A5-EE6655FEF153}" type="pres">
      <dgm:prSet presAssocID="{CE06A7AB-A6F0-43EB-AFE9-DCD40E02BE3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FABE67-CFA0-4C42-B60C-8055FC9E4E87}" type="pres">
      <dgm:prSet presAssocID="{CE06A7AB-A6F0-43EB-AFE9-DCD40E02BE37}" presName="level3hierChild" presStyleCnt="0"/>
      <dgm:spPr/>
      <dgm:t>
        <a:bodyPr/>
        <a:lstStyle/>
        <a:p>
          <a:endParaRPr lang="ru-RU"/>
        </a:p>
      </dgm:t>
    </dgm:pt>
    <dgm:pt modelId="{E1209C73-91C3-4AFB-9E7F-3862A60F9540}" type="pres">
      <dgm:prSet presAssocID="{DE5186F7-B6FF-4700-B1D1-75B7824B2EB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5A023F7-B22E-4DD4-A512-401AF6C5E127}" type="pres">
      <dgm:prSet presAssocID="{DE5186F7-B6FF-4700-B1D1-75B7824B2EB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BF9D83E-4596-472C-BC8D-047AA7590097}" type="pres">
      <dgm:prSet presAssocID="{E45A8FEA-3FA4-421F-8826-FF067AFCBB79}" presName="root2" presStyleCnt="0"/>
      <dgm:spPr/>
      <dgm:t>
        <a:bodyPr/>
        <a:lstStyle/>
        <a:p>
          <a:endParaRPr lang="ru-RU"/>
        </a:p>
      </dgm:t>
    </dgm:pt>
    <dgm:pt modelId="{074F8382-FFEE-429D-880A-BC04200E07CD}" type="pres">
      <dgm:prSet presAssocID="{E45A8FEA-3FA4-421F-8826-FF067AFCBB7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A55AE8-8274-4CFA-9003-DBB6B25D9177}" type="pres">
      <dgm:prSet presAssocID="{E45A8FEA-3FA4-421F-8826-FF067AFCBB79}" presName="level3hierChild" presStyleCnt="0"/>
      <dgm:spPr/>
      <dgm:t>
        <a:bodyPr/>
        <a:lstStyle/>
        <a:p>
          <a:endParaRPr lang="ru-RU"/>
        </a:p>
      </dgm:t>
    </dgm:pt>
  </dgm:ptLst>
  <dgm:cxnLst>
    <dgm:cxn modelId="{B15AEE1B-20D6-4AF5-B698-1855A3C541AF}" type="presOf" srcId="{744025F5-66E4-4CDC-A166-888EAA4175B1}" destId="{6479C0FF-B50B-4C8E-A78F-62A99D2F3109}" srcOrd="0" destOrd="0" presId="urn:microsoft.com/office/officeart/2008/layout/HorizontalMultiLevelHierarchy"/>
    <dgm:cxn modelId="{CE1C5B04-B230-4EAE-86DF-64A69276DFDA}" type="presOf" srcId="{09F53112-639B-4981-83FD-6146A831B1F8}" destId="{DF21C320-3D9A-47BF-AABF-43FF88E6273D}" srcOrd="1" destOrd="0" presId="urn:microsoft.com/office/officeart/2008/layout/HorizontalMultiLevelHierarchy"/>
    <dgm:cxn modelId="{8C0FAD7D-1385-4E6D-A074-C26042BFB107}" type="presOf" srcId="{E45A8FEA-3FA4-421F-8826-FF067AFCBB79}" destId="{074F8382-FFEE-429D-880A-BC04200E07CD}" srcOrd="0" destOrd="0" presId="urn:microsoft.com/office/officeart/2008/layout/HorizontalMultiLevelHierarchy"/>
    <dgm:cxn modelId="{10393F7A-0A77-4F1D-9861-22646AB06407}" srcId="{744025F5-66E4-4CDC-A166-888EAA4175B1}" destId="{82BA9A37-B6D6-4585-AB87-28A8F409F067}" srcOrd="0" destOrd="0" parTransId="{CEFF5D4B-093F-43A3-B6C9-7F7F983A6120}" sibTransId="{5BC2DC4D-9C35-496C-8C79-E3A8F68A0308}"/>
    <dgm:cxn modelId="{FE219971-ECEB-495C-ABC3-FA34DBEF0D5A}" type="presOf" srcId="{CE06A7AB-A6F0-43EB-AFE9-DCD40E02BE37}" destId="{655745AE-8EDA-4898-A9A5-EE6655FEF153}" srcOrd="0" destOrd="0" presId="urn:microsoft.com/office/officeart/2008/layout/HorizontalMultiLevelHierarchy"/>
    <dgm:cxn modelId="{89A9808A-12B8-489F-A00B-E26C4CD52EBB}" type="presOf" srcId="{09F53112-639B-4981-83FD-6146A831B1F8}" destId="{E6D02F30-D423-4761-BE9F-169318B3F75D}" srcOrd="0" destOrd="0" presId="urn:microsoft.com/office/officeart/2008/layout/HorizontalMultiLevelHierarchy"/>
    <dgm:cxn modelId="{59BD1516-34BB-4811-9ADB-F5AC9AD76C05}" type="presOf" srcId="{DE5186F7-B6FF-4700-B1D1-75B7824B2EB9}" destId="{45A023F7-B22E-4DD4-A512-401AF6C5E127}" srcOrd="1" destOrd="0" presId="urn:microsoft.com/office/officeart/2008/layout/HorizontalMultiLevelHierarchy"/>
    <dgm:cxn modelId="{AB650FF6-02E2-4084-859B-03AB76F3ACEA}" srcId="{82BA9A37-B6D6-4585-AB87-28A8F409F067}" destId="{835D2B5A-8B39-41A1-A204-8EAC9F73AFCB}" srcOrd="0" destOrd="0" parTransId="{09F53112-639B-4981-83FD-6146A831B1F8}" sibTransId="{0BE8ACE5-2060-4689-8BC4-A711737753B6}"/>
    <dgm:cxn modelId="{FECFEF4E-A102-4E28-8824-08B69D89CF85}" type="presOf" srcId="{835D2B5A-8B39-41A1-A204-8EAC9F73AFCB}" destId="{C0574378-6A81-48EA-8B80-862FF023BBF7}" srcOrd="0" destOrd="0" presId="urn:microsoft.com/office/officeart/2008/layout/HorizontalMultiLevelHierarchy"/>
    <dgm:cxn modelId="{5BBA2150-0927-42C1-AC64-482EBEDB732B}" type="presOf" srcId="{27699CBF-1E85-4A41-8417-931AB096E6AD}" destId="{633C9DDF-9CE7-484D-8FF5-C43E57B27BDF}" srcOrd="0" destOrd="0" presId="urn:microsoft.com/office/officeart/2008/layout/HorizontalMultiLevelHierarchy"/>
    <dgm:cxn modelId="{36E35AA5-EF2A-4C6E-AE11-C7FD1A826B8A}" type="presOf" srcId="{82BA9A37-B6D6-4585-AB87-28A8F409F067}" destId="{246196F9-7E68-4F7E-98B0-2CEC76A49597}" srcOrd="0" destOrd="0" presId="urn:microsoft.com/office/officeart/2008/layout/HorizontalMultiLevelHierarchy"/>
    <dgm:cxn modelId="{F5A9A12E-5870-4AD9-8915-AE72E21F92A0}" type="presOf" srcId="{27699CBF-1E85-4A41-8417-931AB096E6AD}" destId="{E6EFE644-46C2-40A6-A530-0AB63C4B1A9B}" srcOrd="1" destOrd="0" presId="urn:microsoft.com/office/officeart/2008/layout/HorizontalMultiLevelHierarchy"/>
    <dgm:cxn modelId="{B470C27A-9C33-4B50-ADC1-4878B20E1FCC}" srcId="{82BA9A37-B6D6-4585-AB87-28A8F409F067}" destId="{CE06A7AB-A6F0-43EB-AFE9-DCD40E02BE37}" srcOrd="1" destOrd="0" parTransId="{27699CBF-1E85-4A41-8417-931AB096E6AD}" sibTransId="{BC37E7F4-8D70-4E2A-9FA7-8EF2BCFDDED8}"/>
    <dgm:cxn modelId="{6A19B9F9-89E6-4A36-907C-94FA65C4E129}" type="presOf" srcId="{DE5186F7-B6FF-4700-B1D1-75B7824B2EB9}" destId="{E1209C73-91C3-4AFB-9E7F-3862A60F9540}" srcOrd="0" destOrd="0" presId="urn:microsoft.com/office/officeart/2008/layout/HorizontalMultiLevelHierarchy"/>
    <dgm:cxn modelId="{6E95AEF0-B968-4A25-9416-3A16C31ADA56}" srcId="{82BA9A37-B6D6-4585-AB87-28A8F409F067}" destId="{E45A8FEA-3FA4-421F-8826-FF067AFCBB79}" srcOrd="2" destOrd="0" parTransId="{DE5186F7-B6FF-4700-B1D1-75B7824B2EB9}" sibTransId="{F63DC69E-8284-4749-AAD2-B7EC1C82CF86}"/>
    <dgm:cxn modelId="{7D34112D-9A76-403B-B520-34FCD6D08EC0}" type="presParOf" srcId="{6479C0FF-B50B-4C8E-A78F-62A99D2F3109}" destId="{04D4B4CD-076E-40E3-B715-9C406A68D686}" srcOrd="0" destOrd="0" presId="urn:microsoft.com/office/officeart/2008/layout/HorizontalMultiLevelHierarchy"/>
    <dgm:cxn modelId="{0047290C-8615-4659-8D48-C4A2DF8EE640}" type="presParOf" srcId="{04D4B4CD-076E-40E3-B715-9C406A68D686}" destId="{246196F9-7E68-4F7E-98B0-2CEC76A49597}" srcOrd="0" destOrd="0" presId="urn:microsoft.com/office/officeart/2008/layout/HorizontalMultiLevelHierarchy"/>
    <dgm:cxn modelId="{A7C8E69D-BD7A-4474-AA85-688E63F209A3}" type="presParOf" srcId="{04D4B4CD-076E-40E3-B715-9C406A68D686}" destId="{9221F51F-7A8C-4A4A-B436-8331E1D86BC6}" srcOrd="1" destOrd="0" presId="urn:microsoft.com/office/officeart/2008/layout/HorizontalMultiLevelHierarchy"/>
    <dgm:cxn modelId="{B641A8A0-FFB2-4D26-B046-F46409E3F723}" type="presParOf" srcId="{9221F51F-7A8C-4A4A-B436-8331E1D86BC6}" destId="{E6D02F30-D423-4761-BE9F-169318B3F75D}" srcOrd="0" destOrd="0" presId="urn:microsoft.com/office/officeart/2008/layout/HorizontalMultiLevelHierarchy"/>
    <dgm:cxn modelId="{F4041BDF-04F5-4A9B-B409-ACE0D4D5FC81}" type="presParOf" srcId="{E6D02F30-D423-4761-BE9F-169318B3F75D}" destId="{DF21C320-3D9A-47BF-AABF-43FF88E6273D}" srcOrd="0" destOrd="0" presId="urn:microsoft.com/office/officeart/2008/layout/HorizontalMultiLevelHierarchy"/>
    <dgm:cxn modelId="{0412D66B-A83B-445F-A69B-D1EFE5791B55}" type="presParOf" srcId="{9221F51F-7A8C-4A4A-B436-8331E1D86BC6}" destId="{7A83A135-C6A1-4502-95A7-596BA48A521E}" srcOrd="1" destOrd="0" presId="urn:microsoft.com/office/officeart/2008/layout/HorizontalMultiLevelHierarchy"/>
    <dgm:cxn modelId="{C74DE31C-2D0A-4FC0-B491-4A50AAF2BBD5}" type="presParOf" srcId="{7A83A135-C6A1-4502-95A7-596BA48A521E}" destId="{C0574378-6A81-48EA-8B80-862FF023BBF7}" srcOrd="0" destOrd="0" presId="urn:microsoft.com/office/officeart/2008/layout/HorizontalMultiLevelHierarchy"/>
    <dgm:cxn modelId="{85E5A0A2-3564-4AB3-8E57-707C45C5A3DE}" type="presParOf" srcId="{7A83A135-C6A1-4502-95A7-596BA48A521E}" destId="{E03012D8-F9DF-4813-B68C-58111324744F}" srcOrd="1" destOrd="0" presId="urn:microsoft.com/office/officeart/2008/layout/HorizontalMultiLevelHierarchy"/>
    <dgm:cxn modelId="{DDCEEAE3-1315-41E0-B774-4B74801B4B0D}" type="presParOf" srcId="{9221F51F-7A8C-4A4A-B436-8331E1D86BC6}" destId="{633C9DDF-9CE7-484D-8FF5-C43E57B27BDF}" srcOrd="2" destOrd="0" presId="urn:microsoft.com/office/officeart/2008/layout/HorizontalMultiLevelHierarchy"/>
    <dgm:cxn modelId="{3954A954-8E67-4D38-A57E-E0708C27E9B4}" type="presParOf" srcId="{633C9DDF-9CE7-484D-8FF5-C43E57B27BDF}" destId="{E6EFE644-46C2-40A6-A530-0AB63C4B1A9B}" srcOrd="0" destOrd="0" presId="urn:microsoft.com/office/officeart/2008/layout/HorizontalMultiLevelHierarchy"/>
    <dgm:cxn modelId="{A27A1993-0349-46CD-9B47-67029B70F1A4}" type="presParOf" srcId="{9221F51F-7A8C-4A4A-B436-8331E1D86BC6}" destId="{BB9A551E-871F-4552-AA74-F9EA1EB1468E}" srcOrd="3" destOrd="0" presId="urn:microsoft.com/office/officeart/2008/layout/HorizontalMultiLevelHierarchy"/>
    <dgm:cxn modelId="{E7572535-B46F-4297-933D-D61B6BA79611}" type="presParOf" srcId="{BB9A551E-871F-4552-AA74-F9EA1EB1468E}" destId="{655745AE-8EDA-4898-A9A5-EE6655FEF153}" srcOrd="0" destOrd="0" presId="urn:microsoft.com/office/officeart/2008/layout/HorizontalMultiLevelHierarchy"/>
    <dgm:cxn modelId="{6A3E207D-B07D-45DB-ACC5-BDB18F3F0DC1}" type="presParOf" srcId="{BB9A551E-871F-4552-AA74-F9EA1EB1468E}" destId="{C5FABE67-CFA0-4C42-B60C-8055FC9E4E87}" srcOrd="1" destOrd="0" presId="urn:microsoft.com/office/officeart/2008/layout/HorizontalMultiLevelHierarchy"/>
    <dgm:cxn modelId="{EA8CB2B8-2374-4DDD-ACF7-53F1B5B73725}" type="presParOf" srcId="{9221F51F-7A8C-4A4A-B436-8331E1D86BC6}" destId="{E1209C73-91C3-4AFB-9E7F-3862A60F9540}" srcOrd="4" destOrd="0" presId="urn:microsoft.com/office/officeart/2008/layout/HorizontalMultiLevelHierarchy"/>
    <dgm:cxn modelId="{B83D6CC8-AC1C-44D6-B36B-00B47371D89D}" type="presParOf" srcId="{E1209C73-91C3-4AFB-9E7F-3862A60F9540}" destId="{45A023F7-B22E-4DD4-A512-401AF6C5E127}" srcOrd="0" destOrd="0" presId="urn:microsoft.com/office/officeart/2008/layout/HorizontalMultiLevelHierarchy"/>
    <dgm:cxn modelId="{68BFE0D1-FCF6-4095-9C3B-4341EE9FE53E}" type="presParOf" srcId="{9221F51F-7A8C-4A4A-B436-8331E1D86BC6}" destId="{3BF9D83E-4596-472C-BC8D-047AA7590097}" srcOrd="5" destOrd="0" presId="urn:microsoft.com/office/officeart/2008/layout/HorizontalMultiLevelHierarchy"/>
    <dgm:cxn modelId="{A6B3281D-3B97-4947-9EE3-5678683A85AF}" type="presParOf" srcId="{3BF9D83E-4596-472C-BC8D-047AA7590097}" destId="{074F8382-FFEE-429D-880A-BC04200E07CD}" srcOrd="0" destOrd="0" presId="urn:microsoft.com/office/officeart/2008/layout/HorizontalMultiLevelHierarchy"/>
    <dgm:cxn modelId="{C8C820AD-DC2B-4CCA-9CF2-F0EA2FA940FB}" type="presParOf" srcId="{3BF9D83E-4596-472C-BC8D-047AA7590097}" destId="{E1A55AE8-8274-4CFA-9003-DBB6B25D91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7BD45-FE46-4A26-829D-E7F07D7BA789}">
      <dsp:nvSpPr>
        <dsp:cNvPr id="0" name=""/>
        <dsp:cNvSpPr/>
      </dsp:nvSpPr>
      <dsp:spPr>
        <a:xfrm>
          <a:off x="3219375" y="1936524"/>
          <a:ext cx="1759518" cy="112765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Ментальные карты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77050" y="2101665"/>
        <a:ext cx="1244168" cy="797368"/>
      </dsp:txXfrm>
    </dsp:sp>
    <dsp:sp modelId="{74564A43-666E-4A0C-8EBE-D80647D12D48}">
      <dsp:nvSpPr>
        <dsp:cNvPr id="0" name=""/>
        <dsp:cNvSpPr/>
      </dsp:nvSpPr>
      <dsp:spPr>
        <a:xfrm rot="16200000">
          <a:off x="3952908" y="1442448"/>
          <a:ext cx="292452" cy="452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996776" y="1576898"/>
        <a:ext cx="204716" cy="271745"/>
      </dsp:txXfrm>
    </dsp:sp>
    <dsp:sp modelId="{20AFD6F9-A4AC-4A34-93DF-742928F8E01C}">
      <dsp:nvSpPr>
        <dsp:cNvPr id="0" name=""/>
        <dsp:cNvSpPr/>
      </dsp:nvSpPr>
      <dsp:spPr>
        <a:xfrm>
          <a:off x="3325765" y="-112243"/>
          <a:ext cx="1546738" cy="149697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Что это такое?</a:t>
          </a:r>
          <a:endParaRPr lang="ru-RU" sz="1600" b="1" kern="1200" dirty="0"/>
        </a:p>
      </dsp:txBody>
      <dsp:txXfrm>
        <a:off x="3552280" y="106983"/>
        <a:ext cx="1093708" cy="1058519"/>
      </dsp:txXfrm>
    </dsp:sp>
    <dsp:sp modelId="{610D0027-EB3B-453F-8FAF-69A1FD2744DF}">
      <dsp:nvSpPr>
        <dsp:cNvPr id="0" name=""/>
        <dsp:cNvSpPr/>
      </dsp:nvSpPr>
      <dsp:spPr>
        <a:xfrm rot="20520000">
          <a:off x="4935121" y="1979755"/>
          <a:ext cx="138564" cy="452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36138" y="2076760"/>
        <a:ext cx="96995" cy="271745"/>
      </dsp:txXfrm>
    </dsp:sp>
    <dsp:sp modelId="{D26ED30F-5D3B-4920-AD5C-1E208A128826}">
      <dsp:nvSpPr>
        <dsp:cNvPr id="0" name=""/>
        <dsp:cNvSpPr/>
      </dsp:nvSpPr>
      <dsp:spPr>
        <a:xfrm>
          <a:off x="5093268" y="1157153"/>
          <a:ext cx="1557475" cy="153431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Для чего их используют?</a:t>
          </a:r>
          <a:endParaRPr lang="ru-RU" sz="1400" b="1" kern="1200" dirty="0"/>
        </a:p>
      </dsp:txBody>
      <dsp:txXfrm>
        <a:off x="5321355" y="1381847"/>
        <a:ext cx="1101301" cy="1084922"/>
      </dsp:txXfrm>
    </dsp:sp>
    <dsp:sp modelId="{D026A770-ADD2-417A-9B6A-B47FF7AE602B}">
      <dsp:nvSpPr>
        <dsp:cNvPr id="0" name=""/>
        <dsp:cNvSpPr/>
      </dsp:nvSpPr>
      <dsp:spPr>
        <a:xfrm rot="3240000">
          <a:off x="4479060" y="2952469"/>
          <a:ext cx="226174" cy="452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93045" y="3015604"/>
        <a:ext cx="158322" cy="271745"/>
      </dsp:txXfrm>
    </dsp:sp>
    <dsp:sp modelId="{D92C68CC-DA69-4A2C-84B9-1257BAA9E541}">
      <dsp:nvSpPr>
        <dsp:cNvPr id="0" name=""/>
        <dsp:cNvSpPr/>
      </dsp:nvSpPr>
      <dsp:spPr>
        <a:xfrm>
          <a:off x="4402651" y="3195525"/>
          <a:ext cx="1584356" cy="162583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Как они появились?</a:t>
          </a:r>
          <a:endParaRPr lang="ru-RU" sz="1400" b="1" kern="1200" dirty="0"/>
        </a:p>
      </dsp:txBody>
      <dsp:txXfrm>
        <a:off x="4634675" y="3433623"/>
        <a:ext cx="1120308" cy="1149641"/>
      </dsp:txXfrm>
    </dsp:sp>
    <dsp:sp modelId="{95C86F98-7D02-4FDC-AD01-7EC9019EA007}">
      <dsp:nvSpPr>
        <dsp:cNvPr id="0" name=""/>
        <dsp:cNvSpPr/>
      </dsp:nvSpPr>
      <dsp:spPr>
        <a:xfrm rot="7560000">
          <a:off x="3460628" y="2975585"/>
          <a:ext cx="257397" cy="452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21932" y="3034931"/>
        <a:ext cx="180178" cy="271745"/>
      </dsp:txXfrm>
    </dsp:sp>
    <dsp:sp modelId="{E19530F4-F633-4B76-958E-BA05B49946F5}">
      <dsp:nvSpPr>
        <dsp:cNvPr id="0" name=""/>
        <dsp:cNvSpPr/>
      </dsp:nvSpPr>
      <dsp:spPr>
        <a:xfrm>
          <a:off x="2242592" y="3268963"/>
          <a:ext cx="1521695" cy="147896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принципы построения </a:t>
          </a:r>
          <a:endParaRPr lang="ru-RU" sz="1400" b="1" kern="1200" dirty="0"/>
        </a:p>
      </dsp:txBody>
      <dsp:txXfrm>
        <a:off x="2465439" y="3485552"/>
        <a:ext cx="1076001" cy="1045783"/>
      </dsp:txXfrm>
    </dsp:sp>
    <dsp:sp modelId="{AA17BEB7-D969-4394-AA6D-2BC9C780BC5E}">
      <dsp:nvSpPr>
        <dsp:cNvPr id="0" name=""/>
        <dsp:cNvSpPr/>
      </dsp:nvSpPr>
      <dsp:spPr>
        <a:xfrm rot="11880000">
          <a:off x="3101867" y="1975067"/>
          <a:ext cx="155141" cy="452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147270" y="2072840"/>
        <a:ext cx="108599" cy="271745"/>
      </dsp:txXfrm>
    </dsp:sp>
    <dsp:sp modelId="{92552A00-3645-478F-B45D-A05F92D4BB85}">
      <dsp:nvSpPr>
        <dsp:cNvPr id="0" name=""/>
        <dsp:cNvSpPr/>
      </dsp:nvSpPr>
      <dsp:spPr>
        <a:xfrm>
          <a:off x="1578856" y="1187938"/>
          <a:ext cx="1494813" cy="147274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Виды ментальных карт</a:t>
          </a:r>
          <a:endParaRPr lang="ru-RU" sz="1400" b="1" kern="1200" dirty="0"/>
        </a:p>
      </dsp:txBody>
      <dsp:txXfrm>
        <a:off x="1797766" y="1403616"/>
        <a:ext cx="1056993" cy="10413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C1312-18B3-4225-B9A9-731559A3AB9B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631760" y="200225"/>
        <a:ext cx="966078" cy="966078"/>
      </dsp:txXfrm>
    </dsp:sp>
    <dsp:sp modelId="{E224FD34-6FB0-46B9-8A4E-3FF79C426C2C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765376" y="1110177"/>
        <a:ext cx="254833" cy="276664"/>
      </dsp:txXfrm>
    </dsp:sp>
    <dsp:sp modelId="{47EB064D-49DD-4F1A-A671-7316B4DB02C7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292773" y="1407021"/>
        <a:ext cx="966078" cy="966078"/>
      </dsp:txXfrm>
    </dsp:sp>
    <dsp:sp modelId="{EE7148F1-08EC-43C2-ABFB-CAC1A940DB68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351228" y="2666314"/>
        <a:ext cx="254833" cy="276664"/>
      </dsp:txXfrm>
    </dsp:sp>
    <dsp:sp modelId="{E31F0621-AD5F-443D-AEAF-3FAA842EDB45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658323" y="3359659"/>
        <a:ext cx="966078" cy="966078"/>
      </dsp:txXfrm>
    </dsp:sp>
    <dsp:sp modelId="{6DE9D143-4A77-496C-9536-91860B8B010E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052293" y="3704366"/>
        <a:ext cx="254833" cy="276664"/>
      </dsp:txXfrm>
    </dsp:sp>
    <dsp:sp modelId="{1E242584-4F35-44FC-A49E-8F6BFC2E920D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05198" y="3359659"/>
        <a:ext cx="966078" cy="966078"/>
      </dsp:txXfrm>
    </dsp:sp>
    <dsp:sp modelId="{D4D2A1AA-E44D-4B29-AD8A-500E88B5B14C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63653" y="2789780"/>
        <a:ext cx="254833" cy="276664"/>
      </dsp:txXfrm>
    </dsp:sp>
    <dsp:sp modelId="{AB8F662A-67D0-487B-A259-69F2C1DCD6B4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1970747" y="1407021"/>
        <a:ext cx="966078" cy="966078"/>
      </dsp:txXfrm>
    </dsp:sp>
    <dsp:sp modelId="{7A3A5DB1-19F9-431A-BE85-7E6170B8E680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04363" y="1186483"/>
        <a:ext cx="254833" cy="2766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2AE80-D66F-478C-8283-6629052A1335}">
      <dsp:nvSpPr>
        <dsp:cNvPr id="0" name=""/>
        <dsp:cNvSpPr/>
      </dsp:nvSpPr>
      <dsp:spPr>
        <a:xfrm>
          <a:off x="3474876" y="1794147"/>
          <a:ext cx="1279847" cy="12798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662305" y="1981576"/>
        <a:ext cx="904989" cy="904989"/>
      </dsp:txXfrm>
    </dsp:sp>
    <dsp:sp modelId="{6DA880C5-4FA5-4704-ABCE-D7736BF756D1}">
      <dsp:nvSpPr>
        <dsp:cNvPr id="0" name=""/>
        <dsp:cNvSpPr/>
      </dsp:nvSpPr>
      <dsp:spPr>
        <a:xfrm rot="16200000">
          <a:off x="3979167" y="1328339"/>
          <a:ext cx="271265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19857" y="1456059"/>
        <a:ext cx="189886" cy="261088"/>
      </dsp:txXfrm>
    </dsp:sp>
    <dsp:sp modelId="{DECF82FE-62C9-4881-A2D5-FF3145A0AEE8}">
      <dsp:nvSpPr>
        <dsp:cNvPr id="0" name=""/>
        <dsp:cNvSpPr/>
      </dsp:nvSpPr>
      <dsp:spPr>
        <a:xfrm>
          <a:off x="3474876" y="2477"/>
          <a:ext cx="1279847" cy="12798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662305" y="189906"/>
        <a:ext cx="904989" cy="904989"/>
      </dsp:txXfrm>
    </dsp:sp>
    <dsp:sp modelId="{FA947A40-B23A-419B-8634-2B04CA9BDB99}">
      <dsp:nvSpPr>
        <dsp:cNvPr id="0" name=""/>
        <dsp:cNvSpPr/>
      </dsp:nvSpPr>
      <dsp:spPr>
        <a:xfrm rot="20520000">
          <a:off x="4823855" y="1942040"/>
          <a:ext cx="271265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25846" y="2041644"/>
        <a:ext cx="189886" cy="261088"/>
      </dsp:txXfrm>
    </dsp:sp>
    <dsp:sp modelId="{7D809607-1C8F-42CA-9261-302929527C73}">
      <dsp:nvSpPr>
        <dsp:cNvPr id="0" name=""/>
        <dsp:cNvSpPr/>
      </dsp:nvSpPr>
      <dsp:spPr>
        <a:xfrm>
          <a:off x="5178855" y="1240490"/>
          <a:ext cx="1279847" cy="1279847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5366284" y="1427919"/>
        <a:ext cx="904989" cy="904989"/>
      </dsp:txXfrm>
    </dsp:sp>
    <dsp:sp modelId="{EA7D5DAF-7B92-48D9-84A7-713356B0DC71}">
      <dsp:nvSpPr>
        <dsp:cNvPr id="0" name=""/>
        <dsp:cNvSpPr/>
      </dsp:nvSpPr>
      <dsp:spPr>
        <a:xfrm rot="3240000">
          <a:off x="4501212" y="2935031"/>
          <a:ext cx="271265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17985" y="2989143"/>
        <a:ext cx="189886" cy="261088"/>
      </dsp:txXfrm>
    </dsp:sp>
    <dsp:sp modelId="{DEA3807C-40DB-458D-8725-6DDAC2140921}">
      <dsp:nvSpPr>
        <dsp:cNvPr id="0" name=""/>
        <dsp:cNvSpPr/>
      </dsp:nvSpPr>
      <dsp:spPr>
        <a:xfrm>
          <a:off x="4527993" y="3243638"/>
          <a:ext cx="1279847" cy="1279847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715422" y="3431067"/>
        <a:ext cx="904989" cy="904989"/>
      </dsp:txXfrm>
    </dsp:sp>
    <dsp:sp modelId="{0F1A1BA9-FE4B-4B0F-8D20-1F133846D407}">
      <dsp:nvSpPr>
        <dsp:cNvPr id="0" name=""/>
        <dsp:cNvSpPr/>
      </dsp:nvSpPr>
      <dsp:spPr>
        <a:xfrm rot="7560000">
          <a:off x="3457121" y="2935031"/>
          <a:ext cx="271265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1727" y="2989143"/>
        <a:ext cx="189886" cy="261088"/>
      </dsp:txXfrm>
    </dsp:sp>
    <dsp:sp modelId="{D3B89207-04B7-4BB5-A3D9-64098C31F7AE}">
      <dsp:nvSpPr>
        <dsp:cNvPr id="0" name=""/>
        <dsp:cNvSpPr/>
      </dsp:nvSpPr>
      <dsp:spPr>
        <a:xfrm>
          <a:off x="2421759" y="3243638"/>
          <a:ext cx="1279847" cy="1279847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609188" y="3431067"/>
        <a:ext cx="904989" cy="904989"/>
      </dsp:txXfrm>
    </dsp:sp>
    <dsp:sp modelId="{12E1D7A7-4DD3-43BC-961B-E1826571817B}">
      <dsp:nvSpPr>
        <dsp:cNvPr id="0" name=""/>
        <dsp:cNvSpPr/>
      </dsp:nvSpPr>
      <dsp:spPr>
        <a:xfrm rot="11880000">
          <a:off x="3134479" y="1942040"/>
          <a:ext cx="271265" cy="43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13867" y="2041644"/>
        <a:ext cx="189886" cy="261088"/>
      </dsp:txXfrm>
    </dsp:sp>
    <dsp:sp modelId="{8A767F3D-68F4-4D3A-9827-BFB04E0765FA}">
      <dsp:nvSpPr>
        <dsp:cNvPr id="0" name=""/>
        <dsp:cNvSpPr/>
      </dsp:nvSpPr>
      <dsp:spPr>
        <a:xfrm>
          <a:off x="1770897" y="1240490"/>
          <a:ext cx="1279847" cy="127984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958326" y="1427919"/>
        <a:ext cx="904989" cy="9049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1DDF3-2EC0-480B-A228-B84544706F50}">
      <dsp:nvSpPr>
        <dsp:cNvPr id="0" name=""/>
        <dsp:cNvSpPr/>
      </dsp:nvSpPr>
      <dsp:spPr>
        <a:xfrm>
          <a:off x="2070684" y="1575756"/>
          <a:ext cx="1197566" cy="11975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246063" y="1751135"/>
        <a:ext cx="846808" cy="846808"/>
      </dsp:txXfrm>
    </dsp:sp>
    <dsp:sp modelId="{179AD9F3-2C41-4549-8B3F-F4A86CCB3B48}">
      <dsp:nvSpPr>
        <dsp:cNvPr id="0" name=""/>
        <dsp:cNvSpPr/>
      </dsp:nvSpPr>
      <dsp:spPr>
        <a:xfrm rot="16200000">
          <a:off x="2488443" y="1374544"/>
          <a:ext cx="362048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62048" y="20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0416" y="1385681"/>
        <a:ext cx="18102" cy="18102"/>
      </dsp:txXfrm>
    </dsp:sp>
    <dsp:sp modelId="{48F19B36-23A1-46E5-8AF2-9F65B9D80CCF}">
      <dsp:nvSpPr>
        <dsp:cNvPr id="0" name=""/>
        <dsp:cNvSpPr/>
      </dsp:nvSpPr>
      <dsp:spPr>
        <a:xfrm>
          <a:off x="2070684" y="16142"/>
          <a:ext cx="1197566" cy="11975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246063" y="191521"/>
        <a:ext cx="846808" cy="846808"/>
      </dsp:txXfrm>
    </dsp:sp>
    <dsp:sp modelId="{17253266-4E5B-47B1-B8DD-5114A70BF1FC}">
      <dsp:nvSpPr>
        <dsp:cNvPr id="0" name=""/>
        <dsp:cNvSpPr/>
      </dsp:nvSpPr>
      <dsp:spPr>
        <a:xfrm rot="19800000">
          <a:off x="3163776" y="1764448"/>
          <a:ext cx="362048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62048" y="20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35749" y="1775585"/>
        <a:ext cx="18102" cy="18102"/>
      </dsp:txXfrm>
    </dsp:sp>
    <dsp:sp modelId="{15A88F28-AD43-462A-90F0-84B1B15DB6F4}">
      <dsp:nvSpPr>
        <dsp:cNvPr id="0" name=""/>
        <dsp:cNvSpPr/>
      </dsp:nvSpPr>
      <dsp:spPr>
        <a:xfrm>
          <a:off x="3421350" y="795949"/>
          <a:ext cx="1197566" cy="1197566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3596729" y="971328"/>
        <a:ext cx="846808" cy="846808"/>
      </dsp:txXfrm>
    </dsp:sp>
    <dsp:sp modelId="{80209DD3-B8E2-4842-9456-3B21CF9BF450}">
      <dsp:nvSpPr>
        <dsp:cNvPr id="0" name=""/>
        <dsp:cNvSpPr/>
      </dsp:nvSpPr>
      <dsp:spPr>
        <a:xfrm rot="1800000">
          <a:off x="3163776" y="2544255"/>
          <a:ext cx="362048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62048" y="20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35749" y="2555392"/>
        <a:ext cx="18102" cy="18102"/>
      </dsp:txXfrm>
    </dsp:sp>
    <dsp:sp modelId="{1EA6278F-B546-42F3-84C0-432309D7F5D6}">
      <dsp:nvSpPr>
        <dsp:cNvPr id="0" name=""/>
        <dsp:cNvSpPr/>
      </dsp:nvSpPr>
      <dsp:spPr>
        <a:xfrm>
          <a:off x="3421350" y="2355564"/>
          <a:ext cx="1197566" cy="1197566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3596729" y="2530943"/>
        <a:ext cx="846808" cy="846808"/>
      </dsp:txXfrm>
    </dsp:sp>
    <dsp:sp modelId="{A99F3E4F-C40A-4C25-8401-BF57EA83B83C}">
      <dsp:nvSpPr>
        <dsp:cNvPr id="0" name=""/>
        <dsp:cNvSpPr/>
      </dsp:nvSpPr>
      <dsp:spPr>
        <a:xfrm rot="5400000">
          <a:off x="2488443" y="2934159"/>
          <a:ext cx="362048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62048" y="20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0416" y="2945296"/>
        <a:ext cx="18102" cy="18102"/>
      </dsp:txXfrm>
    </dsp:sp>
    <dsp:sp modelId="{1F2274C6-7110-4B10-8A88-0A5A9A02CDE1}">
      <dsp:nvSpPr>
        <dsp:cNvPr id="0" name=""/>
        <dsp:cNvSpPr/>
      </dsp:nvSpPr>
      <dsp:spPr>
        <a:xfrm>
          <a:off x="2070684" y="3135371"/>
          <a:ext cx="1197566" cy="1197566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246063" y="3310750"/>
        <a:ext cx="846808" cy="846808"/>
      </dsp:txXfrm>
    </dsp:sp>
    <dsp:sp modelId="{8C73058A-848E-4A93-A45D-F334E6303DA7}">
      <dsp:nvSpPr>
        <dsp:cNvPr id="0" name=""/>
        <dsp:cNvSpPr/>
      </dsp:nvSpPr>
      <dsp:spPr>
        <a:xfrm rot="9000000">
          <a:off x="1813110" y="2544255"/>
          <a:ext cx="362048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62048" y="20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985083" y="2555392"/>
        <a:ext cx="18102" cy="18102"/>
      </dsp:txXfrm>
    </dsp:sp>
    <dsp:sp modelId="{1A813FAE-F38C-44D8-AD1E-442C25D7B02D}">
      <dsp:nvSpPr>
        <dsp:cNvPr id="0" name=""/>
        <dsp:cNvSpPr/>
      </dsp:nvSpPr>
      <dsp:spPr>
        <a:xfrm>
          <a:off x="720019" y="2355564"/>
          <a:ext cx="1197566" cy="1197566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895398" y="2530943"/>
        <a:ext cx="846808" cy="846808"/>
      </dsp:txXfrm>
    </dsp:sp>
    <dsp:sp modelId="{D89C1961-5747-40A0-91E6-55CBD7350FB9}">
      <dsp:nvSpPr>
        <dsp:cNvPr id="0" name=""/>
        <dsp:cNvSpPr/>
      </dsp:nvSpPr>
      <dsp:spPr>
        <a:xfrm rot="12600000">
          <a:off x="1813110" y="1764448"/>
          <a:ext cx="362048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62048" y="20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985083" y="1775585"/>
        <a:ext cx="18102" cy="18102"/>
      </dsp:txXfrm>
    </dsp:sp>
    <dsp:sp modelId="{E528E558-E0F5-4A21-A3B6-D77F37F5B020}">
      <dsp:nvSpPr>
        <dsp:cNvPr id="0" name=""/>
        <dsp:cNvSpPr/>
      </dsp:nvSpPr>
      <dsp:spPr>
        <a:xfrm>
          <a:off x="720019" y="795949"/>
          <a:ext cx="1197566" cy="119756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895398" y="971328"/>
        <a:ext cx="846808" cy="846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82C7-7D97-424A-9854-353D58A0AF5D}">
      <dsp:nvSpPr>
        <dsp:cNvPr id="0" name=""/>
        <dsp:cNvSpPr/>
      </dsp:nvSpPr>
      <dsp:spPr>
        <a:xfrm>
          <a:off x="1959143" y="1539435"/>
          <a:ext cx="1169600" cy="1169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130427" y="1710719"/>
        <a:ext cx="827032" cy="827032"/>
      </dsp:txXfrm>
    </dsp:sp>
    <dsp:sp modelId="{88355381-DC8F-4F58-8DC8-EC46822D24F6}">
      <dsp:nvSpPr>
        <dsp:cNvPr id="0" name=""/>
        <dsp:cNvSpPr/>
      </dsp:nvSpPr>
      <dsp:spPr>
        <a:xfrm rot="16200000">
          <a:off x="2367021" y="1341824"/>
          <a:ext cx="353844" cy="41378"/>
        </a:xfrm>
        <a:custGeom>
          <a:avLst/>
          <a:gdLst/>
          <a:ahLst/>
          <a:cxnLst/>
          <a:rect l="0" t="0" r="0" b="0"/>
          <a:pathLst>
            <a:path>
              <a:moveTo>
                <a:pt x="0" y="20689"/>
              </a:moveTo>
              <a:lnTo>
                <a:pt x="353844" y="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5097" y="1353667"/>
        <a:ext cx="17692" cy="17692"/>
      </dsp:txXfrm>
    </dsp:sp>
    <dsp:sp modelId="{DEF552A9-D56D-4913-A289-4A953A65864B}">
      <dsp:nvSpPr>
        <dsp:cNvPr id="0" name=""/>
        <dsp:cNvSpPr/>
      </dsp:nvSpPr>
      <dsp:spPr>
        <a:xfrm>
          <a:off x="1959143" y="15990"/>
          <a:ext cx="1169600" cy="11696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130427" y="187274"/>
        <a:ext cx="827032" cy="827032"/>
      </dsp:txXfrm>
    </dsp:sp>
    <dsp:sp modelId="{FFD8D965-D1D4-4BB6-96A7-B3B442E9788B}">
      <dsp:nvSpPr>
        <dsp:cNvPr id="0" name=""/>
        <dsp:cNvSpPr/>
      </dsp:nvSpPr>
      <dsp:spPr>
        <a:xfrm rot="19800000">
          <a:off x="3026692" y="1722685"/>
          <a:ext cx="353844" cy="41378"/>
        </a:xfrm>
        <a:custGeom>
          <a:avLst/>
          <a:gdLst/>
          <a:ahLst/>
          <a:cxnLst/>
          <a:rect l="0" t="0" r="0" b="0"/>
          <a:pathLst>
            <a:path>
              <a:moveTo>
                <a:pt x="0" y="20689"/>
              </a:moveTo>
              <a:lnTo>
                <a:pt x="353844" y="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769" y="1734528"/>
        <a:ext cx="17692" cy="17692"/>
      </dsp:txXfrm>
    </dsp:sp>
    <dsp:sp modelId="{7877B7A8-5B0E-461E-99C4-32F63A8CDD1A}">
      <dsp:nvSpPr>
        <dsp:cNvPr id="0" name=""/>
        <dsp:cNvSpPr/>
      </dsp:nvSpPr>
      <dsp:spPr>
        <a:xfrm>
          <a:off x="3278486" y="777712"/>
          <a:ext cx="1169600" cy="1169600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449770" y="948996"/>
        <a:ext cx="827032" cy="827032"/>
      </dsp:txXfrm>
    </dsp:sp>
    <dsp:sp modelId="{7E9C0A25-687C-4CCA-9C7F-56F96176C6F6}">
      <dsp:nvSpPr>
        <dsp:cNvPr id="0" name=""/>
        <dsp:cNvSpPr/>
      </dsp:nvSpPr>
      <dsp:spPr>
        <a:xfrm rot="1800000">
          <a:off x="3026692" y="2484408"/>
          <a:ext cx="353844" cy="41378"/>
        </a:xfrm>
        <a:custGeom>
          <a:avLst/>
          <a:gdLst/>
          <a:ahLst/>
          <a:cxnLst/>
          <a:rect l="0" t="0" r="0" b="0"/>
          <a:pathLst>
            <a:path>
              <a:moveTo>
                <a:pt x="0" y="20689"/>
              </a:moveTo>
              <a:lnTo>
                <a:pt x="353844" y="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769" y="2496251"/>
        <a:ext cx="17692" cy="17692"/>
      </dsp:txXfrm>
    </dsp:sp>
    <dsp:sp modelId="{C668494C-3294-490B-84E1-F991CDD41136}">
      <dsp:nvSpPr>
        <dsp:cNvPr id="0" name=""/>
        <dsp:cNvSpPr/>
      </dsp:nvSpPr>
      <dsp:spPr>
        <a:xfrm>
          <a:off x="3278486" y="2301158"/>
          <a:ext cx="1169600" cy="1169600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449770" y="2472442"/>
        <a:ext cx="827032" cy="827032"/>
      </dsp:txXfrm>
    </dsp:sp>
    <dsp:sp modelId="{A477349E-DAF7-4681-BC60-A43CD37C66A8}">
      <dsp:nvSpPr>
        <dsp:cNvPr id="0" name=""/>
        <dsp:cNvSpPr/>
      </dsp:nvSpPr>
      <dsp:spPr>
        <a:xfrm rot="5400000">
          <a:off x="2367021" y="2865269"/>
          <a:ext cx="353844" cy="41378"/>
        </a:xfrm>
        <a:custGeom>
          <a:avLst/>
          <a:gdLst/>
          <a:ahLst/>
          <a:cxnLst/>
          <a:rect l="0" t="0" r="0" b="0"/>
          <a:pathLst>
            <a:path>
              <a:moveTo>
                <a:pt x="0" y="20689"/>
              </a:moveTo>
              <a:lnTo>
                <a:pt x="353844" y="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5097" y="2877112"/>
        <a:ext cx="17692" cy="17692"/>
      </dsp:txXfrm>
    </dsp:sp>
    <dsp:sp modelId="{9B047EC7-420E-4321-949F-4C48F6B2155B}">
      <dsp:nvSpPr>
        <dsp:cNvPr id="0" name=""/>
        <dsp:cNvSpPr/>
      </dsp:nvSpPr>
      <dsp:spPr>
        <a:xfrm>
          <a:off x="1959143" y="3062881"/>
          <a:ext cx="1169600" cy="1169600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130427" y="3234165"/>
        <a:ext cx="827032" cy="827032"/>
      </dsp:txXfrm>
    </dsp:sp>
    <dsp:sp modelId="{3DADAF30-3904-4DE2-BB7B-CD6E8EF66B10}">
      <dsp:nvSpPr>
        <dsp:cNvPr id="0" name=""/>
        <dsp:cNvSpPr/>
      </dsp:nvSpPr>
      <dsp:spPr>
        <a:xfrm rot="9000000">
          <a:off x="1707350" y="2484408"/>
          <a:ext cx="353844" cy="41378"/>
        </a:xfrm>
        <a:custGeom>
          <a:avLst/>
          <a:gdLst/>
          <a:ahLst/>
          <a:cxnLst/>
          <a:rect l="0" t="0" r="0" b="0"/>
          <a:pathLst>
            <a:path>
              <a:moveTo>
                <a:pt x="0" y="20689"/>
              </a:moveTo>
              <a:lnTo>
                <a:pt x="353844" y="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75426" y="2496251"/>
        <a:ext cx="17692" cy="17692"/>
      </dsp:txXfrm>
    </dsp:sp>
    <dsp:sp modelId="{CE7F2497-DBA7-4ECD-82EF-BD61D0DB5EC4}">
      <dsp:nvSpPr>
        <dsp:cNvPr id="0" name=""/>
        <dsp:cNvSpPr/>
      </dsp:nvSpPr>
      <dsp:spPr>
        <a:xfrm>
          <a:off x="639801" y="2301158"/>
          <a:ext cx="1169600" cy="1169600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811085" y="2472442"/>
        <a:ext cx="827032" cy="827032"/>
      </dsp:txXfrm>
    </dsp:sp>
    <dsp:sp modelId="{BBD7845E-E19E-4F1B-93E2-EF252FE58576}">
      <dsp:nvSpPr>
        <dsp:cNvPr id="0" name=""/>
        <dsp:cNvSpPr/>
      </dsp:nvSpPr>
      <dsp:spPr>
        <a:xfrm rot="12600000">
          <a:off x="1719427" y="1725921"/>
          <a:ext cx="340900" cy="41378"/>
        </a:xfrm>
        <a:custGeom>
          <a:avLst/>
          <a:gdLst/>
          <a:ahLst/>
          <a:cxnLst/>
          <a:rect l="0" t="0" r="0" b="0"/>
          <a:pathLst>
            <a:path>
              <a:moveTo>
                <a:pt x="0" y="20689"/>
              </a:moveTo>
              <a:lnTo>
                <a:pt x="340900" y="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81355" y="1738088"/>
        <a:ext cx="17045" cy="17045"/>
      </dsp:txXfrm>
    </dsp:sp>
    <dsp:sp modelId="{D65BE5D9-3E17-434A-A9E1-7A64618F89FF}">
      <dsp:nvSpPr>
        <dsp:cNvPr id="0" name=""/>
        <dsp:cNvSpPr/>
      </dsp:nvSpPr>
      <dsp:spPr>
        <a:xfrm>
          <a:off x="639801" y="720080"/>
          <a:ext cx="1169600" cy="1284864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>
        <a:off x="811085" y="908244"/>
        <a:ext cx="827032" cy="9085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B80FF-AFF8-4FCB-99DC-4174B8F72553}">
      <dsp:nvSpPr>
        <dsp:cNvPr id="0" name=""/>
        <dsp:cNvSpPr/>
      </dsp:nvSpPr>
      <dsp:spPr>
        <a:xfrm>
          <a:off x="1181962" y="882097"/>
          <a:ext cx="756084" cy="7560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218871" y="919006"/>
        <a:ext cx="682266" cy="682266"/>
      </dsp:txXfrm>
    </dsp:sp>
    <dsp:sp modelId="{70A54728-7EE3-4BE9-82F6-688BFBC93C02}">
      <dsp:nvSpPr>
        <dsp:cNvPr id="0" name=""/>
        <dsp:cNvSpPr/>
      </dsp:nvSpPr>
      <dsp:spPr>
        <a:xfrm rot="18742131">
          <a:off x="1855066" y="769359"/>
          <a:ext cx="305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D8097-6644-4419-8EAB-6149C384320C}">
      <dsp:nvSpPr>
        <dsp:cNvPr id="0" name=""/>
        <dsp:cNvSpPr/>
      </dsp:nvSpPr>
      <dsp:spPr>
        <a:xfrm>
          <a:off x="2088234" y="150044"/>
          <a:ext cx="506576" cy="506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112963" y="174773"/>
        <a:ext cx="457118" cy="457118"/>
      </dsp:txXfrm>
    </dsp:sp>
    <dsp:sp modelId="{F8599183-2246-480F-9881-DD80C973B1BA}">
      <dsp:nvSpPr>
        <dsp:cNvPr id="0" name=""/>
        <dsp:cNvSpPr/>
      </dsp:nvSpPr>
      <dsp:spPr>
        <a:xfrm rot="2723922">
          <a:off x="1899118" y="1718752"/>
          <a:ext cx="226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3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F1FF0-81C8-4A7B-817C-A1127A2A6A8F}">
      <dsp:nvSpPr>
        <dsp:cNvPr id="0" name=""/>
        <dsp:cNvSpPr/>
      </dsp:nvSpPr>
      <dsp:spPr>
        <a:xfrm>
          <a:off x="2088234" y="1799323"/>
          <a:ext cx="506576" cy="506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112963" y="1824052"/>
        <a:ext cx="457118" cy="457118"/>
      </dsp:txXfrm>
    </dsp:sp>
    <dsp:sp modelId="{48666275-C437-4343-854A-D22C95819FCC}">
      <dsp:nvSpPr>
        <dsp:cNvPr id="0" name=""/>
        <dsp:cNvSpPr/>
      </dsp:nvSpPr>
      <dsp:spPr>
        <a:xfrm rot="8098002">
          <a:off x="974628" y="1724315"/>
          <a:ext cx="243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19F0B-B34A-44A8-9C72-A2018048E578}">
      <dsp:nvSpPr>
        <dsp:cNvPr id="0" name=""/>
        <dsp:cNvSpPr/>
      </dsp:nvSpPr>
      <dsp:spPr>
        <a:xfrm>
          <a:off x="504053" y="1810448"/>
          <a:ext cx="506576" cy="506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28782" y="1835177"/>
        <a:ext cx="457118" cy="457118"/>
      </dsp:txXfrm>
    </dsp:sp>
    <dsp:sp modelId="{E4A3E0B6-E554-4D4D-9A1A-5D1C2B978450}">
      <dsp:nvSpPr>
        <dsp:cNvPr id="0" name=""/>
        <dsp:cNvSpPr/>
      </dsp:nvSpPr>
      <dsp:spPr>
        <a:xfrm rot="13438224">
          <a:off x="891241" y="778075"/>
          <a:ext cx="3381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1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E2E75-8ED8-4B9E-9A87-D4A1DC7C48C3}">
      <dsp:nvSpPr>
        <dsp:cNvPr id="0" name=""/>
        <dsp:cNvSpPr/>
      </dsp:nvSpPr>
      <dsp:spPr>
        <a:xfrm>
          <a:off x="432051" y="163070"/>
          <a:ext cx="506576" cy="506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56780" y="187799"/>
        <a:ext cx="457118" cy="4571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3FE38-47AC-4F31-B501-14EF99662C67}">
      <dsp:nvSpPr>
        <dsp:cNvPr id="0" name=""/>
        <dsp:cNvSpPr/>
      </dsp:nvSpPr>
      <dsp:spPr>
        <a:xfrm>
          <a:off x="1460426" y="1382576"/>
          <a:ext cx="1063250" cy="1063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512330" y="1434480"/>
        <a:ext cx="959442" cy="959442"/>
      </dsp:txXfrm>
    </dsp:sp>
    <dsp:sp modelId="{39BA8ADD-516F-4ADB-9851-489EA4E367CF}">
      <dsp:nvSpPr>
        <dsp:cNvPr id="0" name=""/>
        <dsp:cNvSpPr/>
      </dsp:nvSpPr>
      <dsp:spPr>
        <a:xfrm rot="16200000">
          <a:off x="1691822" y="1082346"/>
          <a:ext cx="60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45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724D8-1225-4642-AE7D-409111CA3D41}">
      <dsp:nvSpPr>
        <dsp:cNvPr id="0" name=""/>
        <dsp:cNvSpPr/>
      </dsp:nvSpPr>
      <dsp:spPr>
        <a:xfrm>
          <a:off x="1635863" y="69738"/>
          <a:ext cx="712377" cy="71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70638" y="104513"/>
        <a:ext cx="642827" cy="642827"/>
      </dsp:txXfrm>
    </dsp:sp>
    <dsp:sp modelId="{6E6EE0A9-D917-455F-91CE-0FCCBD86D317}">
      <dsp:nvSpPr>
        <dsp:cNvPr id="0" name=""/>
        <dsp:cNvSpPr/>
      </dsp:nvSpPr>
      <dsp:spPr>
        <a:xfrm rot="20520000">
          <a:off x="2510100" y="1655749"/>
          <a:ext cx="554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77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C16DC-CCC1-472F-B468-AC3755C84AA5}">
      <dsp:nvSpPr>
        <dsp:cNvPr id="0" name=""/>
        <dsp:cNvSpPr/>
      </dsp:nvSpPr>
      <dsp:spPr>
        <a:xfrm>
          <a:off x="3051295" y="1098110"/>
          <a:ext cx="712377" cy="71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3086070" y="1132885"/>
        <a:ext cx="642827" cy="642827"/>
      </dsp:txXfrm>
    </dsp:sp>
    <dsp:sp modelId="{CD613F03-8152-4A9D-B366-6F0AEFBFA197}">
      <dsp:nvSpPr>
        <dsp:cNvPr id="0" name=""/>
        <dsp:cNvSpPr/>
      </dsp:nvSpPr>
      <dsp:spPr>
        <a:xfrm rot="3240000">
          <a:off x="2297738" y="2603938"/>
          <a:ext cx="390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87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090D8-79F4-4D81-B65F-C1B2D79390C6}">
      <dsp:nvSpPr>
        <dsp:cNvPr id="0" name=""/>
        <dsp:cNvSpPr/>
      </dsp:nvSpPr>
      <dsp:spPr>
        <a:xfrm>
          <a:off x="2510648" y="2762051"/>
          <a:ext cx="712377" cy="71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2545423" y="2796826"/>
        <a:ext cx="642827" cy="642827"/>
      </dsp:txXfrm>
    </dsp:sp>
    <dsp:sp modelId="{A1442EA2-7E67-4232-982E-BC8D368DB643}">
      <dsp:nvSpPr>
        <dsp:cNvPr id="0" name=""/>
        <dsp:cNvSpPr/>
      </dsp:nvSpPr>
      <dsp:spPr>
        <a:xfrm rot="7560000">
          <a:off x="1295490" y="2603938"/>
          <a:ext cx="390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87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95D75-5D8F-44DD-A60C-E8D933534153}">
      <dsp:nvSpPr>
        <dsp:cNvPr id="0" name=""/>
        <dsp:cNvSpPr/>
      </dsp:nvSpPr>
      <dsp:spPr>
        <a:xfrm>
          <a:off x="761077" y="2762051"/>
          <a:ext cx="712377" cy="71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95852" y="2796826"/>
        <a:ext cx="642827" cy="642827"/>
      </dsp:txXfrm>
    </dsp:sp>
    <dsp:sp modelId="{3E93512D-148D-41D4-B0E1-C83EC67C7778}">
      <dsp:nvSpPr>
        <dsp:cNvPr id="0" name=""/>
        <dsp:cNvSpPr/>
      </dsp:nvSpPr>
      <dsp:spPr>
        <a:xfrm rot="11880000">
          <a:off x="919232" y="1655749"/>
          <a:ext cx="554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77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801CC-B137-47AF-B188-F3EEB7EBFD95}">
      <dsp:nvSpPr>
        <dsp:cNvPr id="0" name=""/>
        <dsp:cNvSpPr/>
      </dsp:nvSpPr>
      <dsp:spPr>
        <a:xfrm>
          <a:off x="220430" y="1098110"/>
          <a:ext cx="712377" cy="712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55205" y="1132885"/>
        <a:ext cx="642827" cy="6428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A5180-50F8-4367-9BB1-55C3D0B9B4C0}">
      <dsp:nvSpPr>
        <dsp:cNvPr id="0" name=""/>
        <dsp:cNvSpPr/>
      </dsp:nvSpPr>
      <dsp:spPr>
        <a:xfrm>
          <a:off x="1482029" y="1190053"/>
          <a:ext cx="1020045" cy="10200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531823" y="1239847"/>
        <a:ext cx="920457" cy="920457"/>
      </dsp:txXfrm>
    </dsp:sp>
    <dsp:sp modelId="{25484668-74F2-4BB7-8EAC-A82DCC05DEB9}">
      <dsp:nvSpPr>
        <dsp:cNvPr id="0" name=""/>
        <dsp:cNvSpPr/>
      </dsp:nvSpPr>
      <dsp:spPr>
        <a:xfrm rot="16200000">
          <a:off x="1738886" y="936887"/>
          <a:ext cx="506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33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13E72-0D40-4311-B294-81DAF05F21D5}">
      <dsp:nvSpPr>
        <dsp:cNvPr id="0" name=""/>
        <dsp:cNvSpPr/>
      </dsp:nvSpPr>
      <dsp:spPr>
        <a:xfrm>
          <a:off x="1650336" y="292"/>
          <a:ext cx="683430" cy="683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83698" y="33654"/>
        <a:ext cx="616706" cy="616706"/>
      </dsp:txXfrm>
    </dsp:sp>
    <dsp:sp modelId="{226792A4-483A-4E9B-8B34-9FB85C518FE6}">
      <dsp:nvSpPr>
        <dsp:cNvPr id="0" name=""/>
        <dsp:cNvSpPr/>
      </dsp:nvSpPr>
      <dsp:spPr>
        <a:xfrm rot="19800000">
          <a:off x="2476983" y="1311972"/>
          <a:ext cx="374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56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AA29D-D2C0-4E53-9DF3-5F8E953BB97B}">
      <dsp:nvSpPr>
        <dsp:cNvPr id="0" name=""/>
        <dsp:cNvSpPr/>
      </dsp:nvSpPr>
      <dsp:spPr>
        <a:xfrm>
          <a:off x="2826458" y="679326"/>
          <a:ext cx="683430" cy="683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2859820" y="712688"/>
        <a:ext cx="616706" cy="616706"/>
      </dsp:txXfrm>
    </dsp:sp>
    <dsp:sp modelId="{2A853061-17B1-4503-AC87-D507A1B3D8BE}">
      <dsp:nvSpPr>
        <dsp:cNvPr id="0" name=""/>
        <dsp:cNvSpPr/>
      </dsp:nvSpPr>
      <dsp:spPr>
        <a:xfrm rot="1800000">
          <a:off x="2476983" y="2088179"/>
          <a:ext cx="374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56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6AD3D-FB29-4283-9CF5-535E7651DED8}">
      <dsp:nvSpPr>
        <dsp:cNvPr id="0" name=""/>
        <dsp:cNvSpPr/>
      </dsp:nvSpPr>
      <dsp:spPr>
        <a:xfrm>
          <a:off x="2826458" y="2037394"/>
          <a:ext cx="683430" cy="683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2859820" y="2070756"/>
        <a:ext cx="616706" cy="616706"/>
      </dsp:txXfrm>
    </dsp:sp>
    <dsp:sp modelId="{02C7DD10-3758-4A2D-9E4D-EBD3E48008AF}">
      <dsp:nvSpPr>
        <dsp:cNvPr id="0" name=""/>
        <dsp:cNvSpPr/>
      </dsp:nvSpPr>
      <dsp:spPr>
        <a:xfrm rot="5400000">
          <a:off x="1738886" y="2463264"/>
          <a:ext cx="506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33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7F27A-CB50-4A75-AB5A-933404430D23}">
      <dsp:nvSpPr>
        <dsp:cNvPr id="0" name=""/>
        <dsp:cNvSpPr/>
      </dsp:nvSpPr>
      <dsp:spPr>
        <a:xfrm>
          <a:off x="1650336" y="2716429"/>
          <a:ext cx="683430" cy="683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683698" y="2749791"/>
        <a:ext cx="616706" cy="616706"/>
      </dsp:txXfrm>
    </dsp:sp>
    <dsp:sp modelId="{60292B76-8160-4BF3-A7D4-C9D6F9CE74F2}">
      <dsp:nvSpPr>
        <dsp:cNvPr id="0" name=""/>
        <dsp:cNvSpPr/>
      </dsp:nvSpPr>
      <dsp:spPr>
        <a:xfrm rot="9000000">
          <a:off x="1132554" y="2088179"/>
          <a:ext cx="374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56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5438F-1955-42F9-98AE-E483833BC568}">
      <dsp:nvSpPr>
        <dsp:cNvPr id="0" name=""/>
        <dsp:cNvSpPr/>
      </dsp:nvSpPr>
      <dsp:spPr>
        <a:xfrm>
          <a:off x="474214" y="2037394"/>
          <a:ext cx="683430" cy="683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07576" y="2070756"/>
        <a:ext cx="616706" cy="616706"/>
      </dsp:txXfrm>
    </dsp:sp>
    <dsp:sp modelId="{F1E90513-463F-4933-9625-BC6ED2264508}">
      <dsp:nvSpPr>
        <dsp:cNvPr id="0" name=""/>
        <dsp:cNvSpPr/>
      </dsp:nvSpPr>
      <dsp:spPr>
        <a:xfrm rot="12600000">
          <a:off x="1132554" y="1311972"/>
          <a:ext cx="374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566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78F26-A4E0-4731-93E1-9538C634FCE7}">
      <dsp:nvSpPr>
        <dsp:cNvPr id="0" name=""/>
        <dsp:cNvSpPr/>
      </dsp:nvSpPr>
      <dsp:spPr>
        <a:xfrm>
          <a:off x="474214" y="679326"/>
          <a:ext cx="683430" cy="683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07576" y="712688"/>
        <a:ext cx="616706" cy="6167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F7F1-9800-48A9-BAC6-F3790F76639D}">
      <dsp:nvSpPr>
        <dsp:cNvPr id="0" name=""/>
        <dsp:cNvSpPr/>
      </dsp:nvSpPr>
      <dsp:spPr>
        <a:xfrm>
          <a:off x="1292991" y="1217039"/>
          <a:ext cx="822056" cy="822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413378" y="1337426"/>
        <a:ext cx="581282" cy="581282"/>
      </dsp:txXfrm>
    </dsp:sp>
    <dsp:sp modelId="{1B164329-1B53-4D1E-9515-4F6D099EFEB9}">
      <dsp:nvSpPr>
        <dsp:cNvPr id="0" name=""/>
        <dsp:cNvSpPr/>
      </dsp:nvSpPr>
      <dsp:spPr>
        <a:xfrm rot="16200000">
          <a:off x="1577911" y="846487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15744" y="940220"/>
        <a:ext cx="176551" cy="167699"/>
      </dsp:txXfrm>
    </dsp:sp>
    <dsp:sp modelId="{AC3BF707-456D-42CE-815B-D7D679BCDD76}">
      <dsp:nvSpPr>
        <dsp:cNvPr id="0" name=""/>
        <dsp:cNvSpPr/>
      </dsp:nvSpPr>
      <dsp:spPr>
        <a:xfrm>
          <a:off x="1334094" y="1308"/>
          <a:ext cx="739850" cy="7398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442443" y="109657"/>
        <a:ext cx="523152" cy="523152"/>
      </dsp:txXfrm>
    </dsp:sp>
    <dsp:sp modelId="{45BB764E-34B1-4A2F-8D09-593A9669E51C}">
      <dsp:nvSpPr>
        <dsp:cNvPr id="0" name=""/>
        <dsp:cNvSpPr/>
      </dsp:nvSpPr>
      <dsp:spPr>
        <a:xfrm rot="18900000">
          <a:off x="2031754" y="1034475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042835" y="1117127"/>
        <a:ext cx="176551" cy="167699"/>
      </dsp:txXfrm>
    </dsp:sp>
    <dsp:sp modelId="{930EE61F-DB12-48C9-9FB8-9BD7E7DD31C9}">
      <dsp:nvSpPr>
        <dsp:cNvPr id="0" name=""/>
        <dsp:cNvSpPr/>
      </dsp:nvSpPr>
      <dsp:spPr>
        <a:xfrm>
          <a:off x="2222810" y="369426"/>
          <a:ext cx="739850" cy="739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331159" y="477775"/>
        <a:ext cx="523152" cy="523152"/>
      </dsp:txXfrm>
    </dsp:sp>
    <dsp:sp modelId="{5279F5D9-2C97-4E27-BBD9-236550057F6F}">
      <dsp:nvSpPr>
        <dsp:cNvPr id="0" name=""/>
        <dsp:cNvSpPr/>
      </dsp:nvSpPr>
      <dsp:spPr>
        <a:xfrm>
          <a:off x="2219742" y="1488318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219742" y="1544218"/>
        <a:ext cx="176551" cy="167699"/>
      </dsp:txXfrm>
    </dsp:sp>
    <dsp:sp modelId="{97512385-B62D-41B3-BE3D-796A9C98D5B4}">
      <dsp:nvSpPr>
        <dsp:cNvPr id="0" name=""/>
        <dsp:cNvSpPr/>
      </dsp:nvSpPr>
      <dsp:spPr>
        <a:xfrm>
          <a:off x="2590929" y="1258142"/>
          <a:ext cx="739850" cy="7398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699278" y="1366491"/>
        <a:ext cx="523152" cy="523152"/>
      </dsp:txXfrm>
    </dsp:sp>
    <dsp:sp modelId="{9F17B95D-6A06-4C5F-8060-2B1DF8ABC52A}">
      <dsp:nvSpPr>
        <dsp:cNvPr id="0" name=""/>
        <dsp:cNvSpPr/>
      </dsp:nvSpPr>
      <dsp:spPr>
        <a:xfrm rot="2700000">
          <a:off x="2031754" y="1942161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042835" y="1971309"/>
        <a:ext cx="176551" cy="167699"/>
      </dsp:txXfrm>
    </dsp:sp>
    <dsp:sp modelId="{6E974A0F-BBE0-492A-9ECF-E06AD2869C73}">
      <dsp:nvSpPr>
        <dsp:cNvPr id="0" name=""/>
        <dsp:cNvSpPr/>
      </dsp:nvSpPr>
      <dsp:spPr>
        <a:xfrm>
          <a:off x="2222810" y="2146858"/>
          <a:ext cx="739850" cy="7398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331159" y="2255207"/>
        <a:ext cx="523152" cy="523152"/>
      </dsp:txXfrm>
    </dsp:sp>
    <dsp:sp modelId="{A1A13E18-039B-4A31-8609-F82F3694FC64}">
      <dsp:nvSpPr>
        <dsp:cNvPr id="0" name=""/>
        <dsp:cNvSpPr/>
      </dsp:nvSpPr>
      <dsp:spPr>
        <a:xfrm rot="5400000">
          <a:off x="1577911" y="2130148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15744" y="2148216"/>
        <a:ext cx="176551" cy="167699"/>
      </dsp:txXfrm>
    </dsp:sp>
    <dsp:sp modelId="{FD1E3D8D-92DA-4B67-A00B-CA94AE560555}">
      <dsp:nvSpPr>
        <dsp:cNvPr id="0" name=""/>
        <dsp:cNvSpPr/>
      </dsp:nvSpPr>
      <dsp:spPr>
        <a:xfrm>
          <a:off x="1334094" y="2514977"/>
          <a:ext cx="739850" cy="7398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1442443" y="2623326"/>
        <a:ext cx="523152" cy="523152"/>
      </dsp:txXfrm>
    </dsp:sp>
    <dsp:sp modelId="{5AD01F5B-F190-4D5E-8E7B-083F9E03F8A9}">
      <dsp:nvSpPr>
        <dsp:cNvPr id="0" name=""/>
        <dsp:cNvSpPr/>
      </dsp:nvSpPr>
      <dsp:spPr>
        <a:xfrm rot="8100000">
          <a:off x="1124068" y="1942161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188652" y="1971309"/>
        <a:ext cx="176551" cy="167699"/>
      </dsp:txXfrm>
    </dsp:sp>
    <dsp:sp modelId="{3E54ACD7-DE6B-426A-8B96-4E87B7434404}">
      <dsp:nvSpPr>
        <dsp:cNvPr id="0" name=""/>
        <dsp:cNvSpPr/>
      </dsp:nvSpPr>
      <dsp:spPr>
        <a:xfrm>
          <a:off x="445378" y="2146858"/>
          <a:ext cx="739850" cy="7398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3727" y="2255207"/>
        <a:ext cx="523152" cy="523152"/>
      </dsp:txXfrm>
    </dsp:sp>
    <dsp:sp modelId="{6A03616A-F934-4E61-B60A-72F7C58D6B8E}">
      <dsp:nvSpPr>
        <dsp:cNvPr id="0" name=""/>
        <dsp:cNvSpPr/>
      </dsp:nvSpPr>
      <dsp:spPr>
        <a:xfrm rot="10800000">
          <a:off x="936081" y="1488318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011746" y="1544218"/>
        <a:ext cx="176551" cy="167699"/>
      </dsp:txXfrm>
    </dsp:sp>
    <dsp:sp modelId="{4EFA8302-0A21-44C7-B7C8-D4A7A02D61F4}">
      <dsp:nvSpPr>
        <dsp:cNvPr id="0" name=""/>
        <dsp:cNvSpPr/>
      </dsp:nvSpPr>
      <dsp:spPr>
        <a:xfrm>
          <a:off x="77260" y="1258142"/>
          <a:ext cx="739850" cy="739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85609" y="1366491"/>
        <a:ext cx="523152" cy="523152"/>
      </dsp:txXfrm>
    </dsp:sp>
    <dsp:sp modelId="{F91F7783-C374-4284-847E-2E76C36A384D}">
      <dsp:nvSpPr>
        <dsp:cNvPr id="0" name=""/>
        <dsp:cNvSpPr/>
      </dsp:nvSpPr>
      <dsp:spPr>
        <a:xfrm rot="13500000">
          <a:off x="1124068" y="1034475"/>
          <a:ext cx="252216" cy="279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188652" y="1117127"/>
        <a:ext cx="176551" cy="167699"/>
      </dsp:txXfrm>
    </dsp:sp>
    <dsp:sp modelId="{E7C7BA61-8874-44BA-85CD-5B6C7FAEE904}">
      <dsp:nvSpPr>
        <dsp:cNvPr id="0" name=""/>
        <dsp:cNvSpPr/>
      </dsp:nvSpPr>
      <dsp:spPr>
        <a:xfrm>
          <a:off x="445378" y="369426"/>
          <a:ext cx="739850" cy="7398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3727" y="477775"/>
        <a:ext cx="523152" cy="523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DAD80-095F-4FE0-B833-F2BB9458954D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2770090"/>
        <a:ext cx="60697" cy="60697"/>
      </dsp:txXfrm>
    </dsp:sp>
    <dsp:sp modelId="{113ACC57-1F40-43A9-BD25-3EAEC587F510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373" y="2248878"/>
        <a:ext cx="28205" cy="28205"/>
      </dsp:txXfrm>
    </dsp:sp>
    <dsp:sp modelId="{E3BD5741-65F4-4282-A1D1-F161D17A7BC9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1695174"/>
        <a:ext cx="60697" cy="60697"/>
      </dsp:txXfrm>
    </dsp:sp>
    <dsp:sp modelId="{7648DC18-CB92-47C6-AB8A-3297C397A80E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Ментальная карта</a:t>
          </a:r>
          <a:endParaRPr lang="ru-RU" sz="4500" kern="1200" dirty="0"/>
        </a:p>
      </dsp:txBody>
      <dsp:txXfrm>
        <a:off x="159470" y="1833015"/>
        <a:ext cx="4525963" cy="859932"/>
      </dsp:txXfrm>
    </dsp:sp>
    <dsp:sp modelId="{31FC40F3-3491-4CE9-936A-CC32E9C47247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Схема</a:t>
          </a:r>
          <a:endParaRPr lang="ru-RU" sz="1900" kern="1200" dirty="0"/>
        </a:p>
      </dsp:txBody>
      <dsp:txXfrm>
        <a:off x="3416534" y="758098"/>
        <a:ext cx="2820580" cy="859932"/>
      </dsp:txXfrm>
    </dsp:sp>
    <dsp:sp modelId="{1295CE05-D23E-4363-A1FC-ADC9CDF288EA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Графическое представление информации </a:t>
          </a:r>
          <a:endParaRPr lang="ru-RU" sz="1900" kern="1200" dirty="0"/>
        </a:p>
      </dsp:txBody>
      <dsp:txXfrm>
        <a:off x="3416534" y="1833015"/>
        <a:ext cx="2820580" cy="859932"/>
      </dsp:txXfrm>
    </dsp:sp>
    <dsp:sp modelId="{210B02F8-3D53-495E-89B6-D6788E3A9902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Логические связи представлены  стрелками</a:t>
          </a:r>
          <a:endParaRPr lang="ru-RU" sz="1900" kern="1200" dirty="0"/>
        </a:p>
      </dsp:txBody>
      <dsp:txXfrm>
        <a:off x="3416534" y="2907931"/>
        <a:ext cx="2820580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53373-789D-43CD-9AB3-CB6CD2E12B80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-5400000">
        <a:off x="1" y="353679"/>
        <a:ext cx="698543" cy="299375"/>
      </dsp:txXfrm>
    </dsp:sp>
    <dsp:sp modelId="{F88CB6A1-4515-433D-9EF7-5B1CDFE88926}">
      <dsp:nvSpPr>
        <dsp:cNvPr id="0" name=""/>
        <dsp:cNvSpPr/>
      </dsp:nvSpPr>
      <dsp:spPr>
        <a:xfrm rot="5400000">
          <a:off x="2550399" y="-1847450"/>
          <a:ext cx="648647" cy="4352360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Обучение</a:t>
          </a:r>
          <a:endParaRPr lang="ru-RU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Конспектирование лекций</a:t>
          </a:r>
          <a:endParaRPr lang="ru-RU" sz="14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bg1"/>
            </a:solidFill>
          </a:endParaRPr>
        </a:p>
      </dsp:txBody>
      <dsp:txXfrm rot="-5400000">
        <a:off x="698543" y="36070"/>
        <a:ext cx="4320696" cy="585319"/>
      </dsp:txXfrm>
    </dsp:sp>
    <dsp:sp modelId="{370344F8-C046-41F6-AF39-DD5095C68B98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-5400000">
        <a:off x="1" y="1233487"/>
        <a:ext cx="698543" cy="299375"/>
      </dsp:txXfrm>
    </dsp:sp>
    <dsp:sp modelId="{FC683A97-B89C-42D1-A2DE-A47234EBE74A}">
      <dsp:nvSpPr>
        <dsp:cNvPr id="0" name=""/>
        <dsp:cNvSpPr/>
      </dsp:nvSpPr>
      <dsp:spPr>
        <a:xfrm rot="5400000">
          <a:off x="2550399" y="-967642"/>
          <a:ext cx="648647" cy="4352360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Подготовка материала по определенной теме</a:t>
          </a:r>
          <a:endParaRPr lang="ru-RU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Составление списков дел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698543" y="915878"/>
        <a:ext cx="4320696" cy="585319"/>
      </dsp:txXfrm>
    </dsp:sp>
    <dsp:sp modelId="{E35DA320-FD56-48B9-B424-07A6A4828FA2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-5400000">
        <a:off x="1" y="2113294"/>
        <a:ext cx="698543" cy="299375"/>
      </dsp:txXfrm>
    </dsp:sp>
    <dsp:sp modelId="{2869857F-B1E8-4D74-9653-30F159EC7D4D}">
      <dsp:nvSpPr>
        <dsp:cNvPr id="0" name=""/>
        <dsp:cNvSpPr/>
      </dsp:nvSpPr>
      <dsp:spPr>
        <a:xfrm rot="5400000">
          <a:off x="2550399" y="-87834"/>
          <a:ext cx="648647" cy="4352360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Решение творческих задач</a:t>
          </a:r>
          <a:endParaRPr lang="ru-RU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Развитие интеллектуальных способностей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698543" y="1795686"/>
        <a:ext cx="4320696" cy="585319"/>
      </dsp:txXfrm>
    </dsp:sp>
    <dsp:sp modelId="{F90D81B3-A9D6-4060-9053-0D422615467D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1" y="2993102"/>
        <a:ext cx="698543" cy="299375"/>
      </dsp:txXfrm>
    </dsp:sp>
    <dsp:sp modelId="{A2C581B6-8828-4C69-81D8-9BB39662C5C7}">
      <dsp:nvSpPr>
        <dsp:cNvPr id="0" name=""/>
        <dsp:cNvSpPr/>
      </dsp:nvSpPr>
      <dsp:spPr>
        <a:xfrm rot="5400000">
          <a:off x="2550399" y="791973"/>
          <a:ext cx="648647" cy="4352360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Планирование и разработка проектов</a:t>
          </a:r>
          <a:endParaRPr lang="ru-RU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Мозговой штурм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698543" y="2675493"/>
        <a:ext cx="4320696" cy="585319"/>
      </dsp:txXfrm>
    </dsp:sp>
    <dsp:sp modelId="{3AE7838D-0F33-4D6C-A525-7E56ACBDD51E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-5400000">
        <a:off x="1" y="3872910"/>
        <a:ext cx="698543" cy="299375"/>
      </dsp:txXfrm>
    </dsp:sp>
    <dsp:sp modelId="{A88735AE-79BC-4C13-8C10-A63C3C58574F}">
      <dsp:nvSpPr>
        <dsp:cNvPr id="0" name=""/>
        <dsp:cNvSpPr/>
      </dsp:nvSpPr>
      <dsp:spPr>
        <a:xfrm rot="5400000">
          <a:off x="2550399" y="1671781"/>
          <a:ext cx="648647" cy="4352360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Проведение тренингов</a:t>
          </a:r>
          <a:endParaRPr lang="ru-RU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Создание презентаций</a:t>
          </a:r>
          <a:endParaRPr lang="ru-RU" sz="14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bg1"/>
            </a:solidFill>
          </a:endParaRPr>
        </a:p>
      </dsp:txBody>
      <dsp:txXfrm rot="-5400000">
        <a:off x="698543" y="3555301"/>
        <a:ext cx="4320696" cy="585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05EB-30AC-4163-9A6D-2A43CA77FF18}">
      <dsp:nvSpPr>
        <dsp:cNvPr id="0" name=""/>
        <dsp:cNvSpPr/>
      </dsp:nvSpPr>
      <dsp:spPr>
        <a:xfrm rot="5400000">
          <a:off x="374560" y="2505754"/>
          <a:ext cx="911342" cy="1516454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5AC0F04-F64D-405C-9874-ECEB5DCEC47B}">
      <dsp:nvSpPr>
        <dsp:cNvPr id="0" name=""/>
        <dsp:cNvSpPr/>
      </dsp:nvSpPr>
      <dsp:spPr>
        <a:xfrm>
          <a:off x="216020" y="2952331"/>
          <a:ext cx="1369063" cy="173376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Тони </a:t>
          </a:r>
          <a:r>
            <a:rPr lang="ru-RU" sz="1100" kern="1200" dirty="0" err="1" smtClean="0"/>
            <a:t>Бьюзен</a:t>
          </a:r>
          <a:r>
            <a:rPr lang="ru-RU" sz="1100" kern="1200" dirty="0" smtClean="0"/>
            <a:t>,(1942-2019) второкурсник факультета психологии университета в Канаде просит в библиотеке литературу об эффективном использовании способностей мозга</a:t>
          </a:r>
          <a:endParaRPr lang="ru-RU" sz="1100" kern="1200" dirty="0"/>
        </a:p>
      </dsp:txBody>
      <dsp:txXfrm>
        <a:off x="216020" y="2952331"/>
        <a:ext cx="1369063" cy="1733768"/>
      </dsp:txXfrm>
    </dsp:sp>
    <dsp:sp modelId="{C9F1ADDA-59F2-410D-810D-4B50990BC863}">
      <dsp:nvSpPr>
        <dsp:cNvPr id="0" name=""/>
        <dsp:cNvSpPr/>
      </dsp:nvSpPr>
      <dsp:spPr>
        <a:xfrm>
          <a:off x="1368153" y="2448274"/>
          <a:ext cx="258313" cy="258313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32FA9B5-DD2D-48F5-A240-A8502783FC63}">
      <dsp:nvSpPr>
        <dsp:cNvPr id="0" name=""/>
        <dsp:cNvSpPr/>
      </dsp:nvSpPr>
      <dsp:spPr>
        <a:xfrm rot="5400000">
          <a:off x="2030741" y="1929691"/>
          <a:ext cx="911342" cy="1516454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D2FC8AA-6CD2-49E9-B5B0-B33B4D12FB0D}">
      <dsp:nvSpPr>
        <dsp:cNvPr id="0" name=""/>
        <dsp:cNvSpPr/>
      </dsp:nvSpPr>
      <dsp:spPr>
        <a:xfrm>
          <a:off x="1872210" y="2376260"/>
          <a:ext cx="1369063" cy="120006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Ему советуют обратиться в отдел медицинской литературы</a:t>
          </a:r>
          <a:endParaRPr lang="ru-RU" sz="1100" kern="1200" dirty="0"/>
        </a:p>
      </dsp:txBody>
      <dsp:txXfrm>
        <a:off x="1872210" y="2376260"/>
        <a:ext cx="1369063" cy="1200064"/>
      </dsp:txXfrm>
    </dsp:sp>
    <dsp:sp modelId="{E4B80F27-78AF-44E2-B93D-228BC0037F04}">
      <dsp:nvSpPr>
        <dsp:cNvPr id="0" name=""/>
        <dsp:cNvSpPr/>
      </dsp:nvSpPr>
      <dsp:spPr>
        <a:xfrm>
          <a:off x="3024336" y="1872208"/>
          <a:ext cx="258313" cy="258313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B4D787F-2EDC-4161-96C3-B980BD40B62D}">
      <dsp:nvSpPr>
        <dsp:cNvPr id="0" name=""/>
        <dsp:cNvSpPr/>
      </dsp:nvSpPr>
      <dsp:spPr>
        <a:xfrm rot="5400000">
          <a:off x="3686937" y="1281618"/>
          <a:ext cx="911342" cy="1516454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0DBCFCE-ADEF-4C73-8DA4-F6CD60DE905A}">
      <dsp:nvSpPr>
        <dsp:cNvPr id="0" name=""/>
        <dsp:cNvSpPr/>
      </dsp:nvSpPr>
      <dsp:spPr>
        <a:xfrm>
          <a:off x="3528387" y="1728191"/>
          <a:ext cx="1369063" cy="165204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</a:t>
          </a:r>
          <a:r>
            <a:rPr lang="ru-RU" sz="1100" kern="1200" dirty="0" smtClean="0"/>
            <a:t>В медицинском отделе он находит литературу о строении и функционировании мозга, но ничего о его эффективном использовании</a:t>
          </a:r>
          <a:endParaRPr lang="ru-RU" sz="1100" kern="1200" dirty="0"/>
        </a:p>
      </dsp:txBody>
      <dsp:txXfrm>
        <a:off x="3528387" y="1728191"/>
        <a:ext cx="1369063" cy="1652044"/>
      </dsp:txXfrm>
    </dsp:sp>
    <dsp:sp modelId="{765F95FE-61AF-490E-B5B0-769F7001DABA}">
      <dsp:nvSpPr>
        <dsp:cNvPr id="0" name=""/>
        <dsp:cNvSpPr/>
      </dsp:nvSpPr>
      <dsp:spPr>
        <a:xfrm>
          <a:off x="4680521" y="1224135"/>
          <a:ext cx="258313" cy="258313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96290CCA-07B3-4714-BA49-06C5E65387EB}">
      <dsp:nvSpPr>
        <dsp:cNvPr id="0" name=""/>
        <dsp:cNvSpPr/>
      </dsp:nvSpPr>
      <dsp:spPr>
        <a:xfrm rot="5400000">
          <a:off x="5343118" y="705558"/>
          <a:ext cx="911342" cy="1516454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C16D5704-F6E4-4C5D-945A-E6DB2B20F24E}">
      <dsp:nvSpPr>
        <dsp:cNvPr id="0" name=""/>
        <dsp:cNvSpPr/>
      </dsp:nvSpPr>
      <dsp:spPr>
        <a:xfrm>
          <a:off x="5184578" y="1152133"/>
          <a:ext cx="1369063" cy="241961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Он стал разрабатывать методы для более эффективного использования способностей головного мозга и практиковать их на неуспевающих студентах. Эксперименты увенчались успехом</a:t>
          </a:r>
          <a:endParaRPr lang="ru-RU" sz="1100" kern="1200" dirty="0"/>
        </a:p>
      </dsp:txBody>
      <dsp:txXfrm>
        <a:off x="5184578" y="1152133"/>
        <a:ext cx="1369063" cy="2419617"/>
      </dsp:txXfrm>
    </dsp:sp>
    <dsp:sp modelId="{BB4DDEF2-D2C5-48D7-847D-C3B352A8383D}">
      <dsp:nvSpPr>
        <dsp:cNvPr id="0" name=""/>
        <dsp:cNvSpPr/>
      </dsp:nvSpPr>
      <dsp:spPr>
        <a:xfrm>
          <a:off x="6264697" y="648071"/>
          <a:ext cx="258313" cy="258313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290A47EB-25D3-4019-A416-3B2DE3C3B29F}">
      <dsp:nvSpPr>
        <dsp:cNvPr id="0" name=""/>
        <dsp:cNvSpPr/>
      </dsp:nvSpPr>
      <dsp:spPr>
        <a:xfrm rot="5400000">
          <a:off x="7009610" y="78168"/>
          <a:ext cx="911342" cy="1516454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CA9D31E8-8A3F-496E-A0B2-84F4628CFCA4}">
      <dsp:nvSpPr>
        <dsp:cNvPr id="0" name=""/>
        <dsp:cNvSpPr/>
      </dsp:nvSpPr>
      <dsp:spPr>
        <a:xfrm>
          <a:off x="6860536" y="537280"/>
          <a:ext cx="1369063" cy="20326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1974 году Тони </a:t>
          </a:r>
          <a:r>
            <a:rPr lang="ru-RU" sz="1100" kern="1200" dirty="0" err="1" smtClean="0"/>
            <a:t>Бьюзен</a:t>
          </a:r>
          <a:r>
            <a:rPr lang="ru-RU" sz="1100" kern="1200" dirty="0" smtClean="0"/>
            <a:t> выпускает книгу «Работай головой», в которой он описывает технологию интеллект-карт. Книга  вскоре становится очень популярна. </a:t>
          </a:r>
          <a:endParaRPr lang="ru-RU" sz="1100" kern="1200" dirty="0"/>
        </a:p>
      </dsp:txBody>
      <dsp:txXfrm>
        <a:off x="6860536" y="537280"/>
        <a:ext cx="1369063" cy="2032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9A09D-8A17-479A-8BF5-CA224E9B6F2F}">
      <dsp:nvSpPr>
        <dsp:cNvPr id="0" name=""/>
        <dsp:cNvSpPr/>
      </dsp:nvSpPr>
      <dsp:spPr>
        <a:xfrm>
          <a:off x="2259155" y="265777"/>
          <a:ext cx="3801808" cy="3801808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2.Основная идея в центре</a:t>
          </a:r>
          <a:endParaRPr lang="ru-RU" sz="1400" b="1" kern="1200" dirty="0"/>
        </a:p>
      </dsp:txBody>
      <dsp:txXfrm>
        <a:off x="4250578" y="751413"/>
        <a:ext cx="995711" cy="769413"/>
      </dsp:txXfrm>
    </dsp:sp>
    <dsp:sp modelId="{64DFAADC-79BA-423F-AEA2-ED3E5F25A12B}">
      <dsp:nvSpPr>
        <dsp:cNvPr id="0" name=""/>
        <dsp:cNvSpPr/>
      </dsp:nvSpPr>
      <dsp:spPr>
        <a:xfrm>
          <a:off x="2304414" y="344077"/>
          <a:ext cx="3801808" cy="380180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3.Стрелки для логической связи</a:t>
          </a:r>
          <a:endParaRPr lang="ru-RU" sz="1400" b="1" kern="1200" dirty="0"/>
        </a:p>
      </dsp:txBody>
      <dsp:txXfrm>
        <a:off x="4884213" y="1882904"/>
        <a:ext cx="1040971" cy="746783"/>
      </dsp:txXfrm>
    </dsp:sp>
    <dsp:sp modelId="{45360D12-2DDB-4879-9A4D-F29BBC9B204E}">
      <dsp:nvSpPr>
        <dsp:cNvPr id="0" name=""/>
        <dsp:cNvSpPr/>
      </dsp:nvSpPr>
      <dsp:spPr>
        <a:xfrm>
          <a:off x="2259155" y="422376"/>
          <a:ext cx="3801808" cy="3801808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4.Заголовки</a:t>
          </a:r>
          <a:endParaRPr lang="ru-RU" sz="1400" b="1" kern="1200" dirty="0"/>
        </a:p>
      </dsp:txBody>
      <dsp:txXfrm>
        <a:off x="4250578" y="2991765"/>
        <a:ext cx="995711" cy="769413"/>
      </dsp:txXfrm>
    </dsp:sp>
    <dsp:sp modelId="{7E9A8B97-4DEA-42D8-941C-64F51E332F34}">
      <dsp:nvSpPr>
        <dsp:cNvPr id="0" name=""/>
        <dsp:cNvSpPr/>
      </dsp:nvSpPr>
      <dsp:spPr>
        <a:xfrm>
          <a:off x="2168635" y="422376"/>
          <a:ext cx="3801808" cy="3801808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5.Ключевые слова</a:t>
          </a:r>
          <a:endParaRPr lang="ru-RU" sz="1400" b="1" kern="1200" dirty="0"/>
        </a:p>
      </dsp:txBody>
      <dsp:txXfrm>
        <a:off x="2983309" y="2991765"/>
        <a:ext cx="995711" cy="769413"/>
      </dsp:txXfrm>
    </dsp:sp>
    <dsp:sp modelId="{1B4F83E8-0337-402C-9C3B-BF7172B3CF4A}">
      <dsp:nvSpPr>
        <dsp:cNvPr id="0" name=""/>
        <dsp:cNvSpPr/>
      </dsp:nvSpPr>
      <dsp:spPr>
        <a:xfrm>
          <a:off x="2123376" y="344077"/>
          <a:ext cx="3801808" cy="3801808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6.Разные цвета</a:t>
          </a:r>
          <a:endParaRPr lang="ru-RU" sz="1400" b="1" kern="1200" dirty="0"/>
        </a:p>
      </dsp:txBody>
      <dsp:txXfrm>
        <a:off x="2304414" y="1882904"/>
        <a:ext cx="1040971" cy="746783"/>
      </dsp:txXfrm>
    </dsp:sp>
    <dsp:sp modelId="{65B08788-CC9E-4233-AFE0-1B7367EE0867}">
      <dsp:nvSpPr>
        <dsp:cNvPr id="0" name=""/>
        <dsp:cNvSpPr/>
      </dsp:nvSpPr>
      <dsp:spPr>
        <a:xfrm>
          <a:off x="2168635" y="265777"/>
          <a:ext cx="3801808" cy="3801808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1.Схема</a:t>
          </a:r>
          <a:endParaRPr lang="ru-RU" sz="1400" b="1" kern="1200" dirty="0"/>
        </a:p>
      </dsp:txBody>
      <dsp:txXfrm>
        <a:off x="2983309" y="751413"/>
        <a:ext cx="995711" cy="769413"/>
      </dsp:txXfrm>
    </dsp:sp>
    <dsp:sp modelId="{1507016B-5156-4274-A6CA-C700EAEDE3D3}">
      <dsp:nvSpPr>
        <dsp:cNvPr id="0" name=""/>
        <dsp:cNvSpPr/>
      </dsp:nvSpPr>
      <dsp:spPr>
        <a:xfrm>
          <a:off x="2023666" y="30427"/>
          <a:ext cx="4272509" cy="427250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32491-2FE5-4370-8523-2E5A54E08DB1}">
      <dsp:nvSpPr>
        <dsp:cNvPr id="0" name=""/>
        <dsp:cNvSpPr/>
      </dsp:nvSpPr>
      <dsp:spPr>
        <a:xfrm>
          <a:off x="2068925" y="108726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E144C-11D0-4FC5-BAB6-8D17992788FC}">
      <dsp:nvSpPr>
        <dsp:cNvPr id="0" name=""/>
        <dsp:cNvSpPr/>
      </dsp:nvSpPr>
      <dsp:spPr>
        <a:xfrm>
          <a:off x="2023666" y="187026"/>
          <a:ext cx="4272509" cy="427250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0677A-C3EF-4CF0-B800-DEC241FE6EC5}">
      <dsp:nvSpPr>
        <dsp:cNvPr id="0" name=""/>
        <dsp:cNvSpPr/>
      </dsp:nvSpPr>
      <dsp:spPr>
        <a:xfrm>
          <a:off x="1933424" y="187026"/>
          <a:ext cx="4272509" cy="427250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D7100-EED6-4312-A051-06489974946D}">
      <dsp:nvSpPr>
        <dsp:cNvPr id="0" name=""/>
        <dsp:cNvSpPr/>
      </dsp:nvSpPr>
      <dsp:spPr>
        <a:xfrm>
          <a:off x="1888165" y="108726"/>
          <a:ext cx="4272509" cy="427250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9E0EF-401B-45EB-8410-05555ACB3FF1}">
      <dsp:nvSpPr>
        <dsp:cNvPr id="0" name=""/>
        <dsp:cNvSpPr/>
      </dsp:nvSpPr>
      <dsp:spPr>
        <a:xfrm>
          <a:off x="1933424" y="30427"/>
          <a:ext cx="4272509" cy="427250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0E996-715A-491B-B4A5-BE3F9A93C30B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3499" y="1579724"/>
        <a:ext cx="1545106" cy="904550"/>
      </dsp:txXfrm>
    </dsp:sp>
    <dsp:sp modelId="{E03AF26F-AEB2-4DD6-A7D6-9861BF0DE0AA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766887" y="1912856"/>
        <a:ext cx="237646" cy="238286"/>
      </dsp:txXfrm>
    </dsp:sp>
    <dsp:sp modelId="{D1D938F0-FAAF-4E5F-802F-4F90C72514C7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275446" y="1579724"/>
        <a:ext cx="1545106" cy="904550"/>
      </dsp:txXfrm>
    </dsp:sp>
    <dsp:sp modelId="{C74556D1-AF6A-402E-8EB5-A142EEF73FBF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08834" y="1912856"/>
        <a:ext cx="237646" cy="238286"/>
      </dsp:txXfrm>
    </dsp:sp>
    <dsp:sp modelId="{D7E0EF03-4932-428B-BA3D-4C2F74EECDAF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517393" y="1579724"/>
        <a:ext cx="1545106" cy="904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18DDA-C250-45C5-BE5E-E603681F3A2E}">
      <dsp:nvSpPr>
        <dsp:cNvPr id="0" name=""/>
        <dsp:cNvSpPr/>
      </dsp:nvSpPr>
      <dsp:spPr>
        <a:xfrm>
          <a:off x="5921044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3D6A6-AABB-410E-A808-BAD88E813144}">
      <dsp:nvSpPr>
        <dsp:cNvPr id="0" name=""/>
        <dsp:cNvSpPr/>
      </dsp:nvSpPr>
      <dsp:spPr>
        <a:xfrm>
          <a:off x="560039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301027"/>
                <a:satOff val="1206"/>
                <a:lumOff val="261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27"/>
                <a:satOff val="1206"/>
                <a:lumOff val="261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27"/>
                <a:satOff val="1206"/>
                <a:lumOff val="2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1027"/>
              <a:satOff val="1206"/>
              <a:lumOff val="2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CA896-7527-481C-B22C-0071484120A0}">
      <dsp:nvSpPr>
        <dsp:cNvPr id="0" name=""/>
        <dsp:cNvSpPr/>
      </dsp:nvSpPr>
      <dsp:spPr>
        <a:xfrm>
          <a:off x="527974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602053"/>
                <a:satOff val="2413"/>
                <a:lumOff val="523"/>
                <a:alphaOff val="0"/>
                <a:shade val="51000"/>
                <a:satMod val="130000"/>
              </a:schemeClr>
            </a:gs>
            <a:gs pos="80000">
              <a:schemeClr val="accent5">
                <a:hueOff val="-602053"/>
                <a:satOff val="2413"/>
                <a:lumOff val="52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2053"/>
                <a:satOff val="2413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02053"/>
              <a:satOff val="2413"/>
              <a:lumOff val="5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DADAF9-308D-41CF-80CD-F1D8C707FFA7}">
      <dsp:nvSpPr>
        <dsp:cNvPr id="0" name=""/>
        <dsp:cNvSpPr/>
      </dsp:nvSpPr>
      <dsp:spPr>
        <a:xfrm>
          <a:off x="495970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BE33C-33BB-4DD4-890E-99835DBF86FD}">
      <dsp:nvSpPr>
        <dsp:cNvPr id="0" name=""/>
        <dsp:cNvSpPr/>
      </dsp:nvSpPr>
      <dsp:spPr>
        <a:xfrm>
          <a:off x="4639056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1204106"/>
                <a:satOff val="4826"/>
                <a:lumOff val="1046"/>
                <a:alphaOff val="0"/>
                <a:shade val="51000"/>
                <a:satMod val="130000"/>
              </a:schemeClr>
            </a:gs>
            <a:gs pos="80000">
              <a:schemeClr val="accent5">
                <a:hueOff val="-1204106"/>
                <a:satOff val="4826"/>
                <a:lumOff val="104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04106"/>
                <a:satOff val="4826"/>
                <a:lumOff val="10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204106"/>
              <a:satOff val="4826"/>
              <a:lumOff val="10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40084-0F85-4C01-A01D-9640C40294EA}">
      <dsp:nvSpPr>
        <dsp:cNvPr id="0" name=""/>
        <dsp:cNvSpPr/>
      </dsp:nvSpPr>
      <dsp:spPr>
        <a:xfrm>
          <a:off x="4143451" y="2091564"/>
          <a:ext cx="349910" cy="350192"/>
        </a:xfrm>
        <a:prstGeom prst="ellipse">
          <a:avLst/>
        </a:prstGeom>
        <a:gradFill rotWithShape="0">
          <a:gsLst>
            <a:gs pos="0">
              <a:schemeClr val="accent5">
                <a:hueOff val="-1505133"/>
                <a:satOff val="6032"/>
                <a:lumOff val="1307"/>
                <a:alphaOff val="0"/>
                <a:shade val="51000"/>
                <a:satMod val="130000"/>
              </a:schemeClr>
            </a:gs>
            <a:gs pos="80000">
              <a:schemeClr val="accent5">
                <a:hueOff val="-1505133"/>
                <a:satOff val="6032"/>
                <a:lumOff val="1307"/>
                <a:alphaOff val="0"/>
                <a:shade val="93000"/>
                <a:satMod val="130000"/>
              </a:schemeClr>
            </a:gs>
            <a:gs pos="100000">
              <a:schemeClr val="accent5">
                <a:hueOff val="-1505133"/>
                <a:satOff val="6032"/>
                <a:lumOff val="13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505133"/>
              <a:satOff val="6032"/>
              <a:lumOff val="13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B14FB-168F-4EDF-A207-9EEF72F83335}">
      <dsp:nvSpPr>
        <dsp:cNvPr id="0" name=""/>
        <dsp:cNvSpPr/>
      </dsp:nvSpPr>
      <dsp:spPr>
        <a:xfrm>
          <a:off x="5635752" y="1817625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3765C-7401-4666-AE71-D429AA3E2FBE}">
      <dsp:nvSpPr>
        <dsp:cNvPr id="0" name=""/>
        <dsp:cNvSpPr/>
      </dsp:nvSpPr>
      <dsp:spPr>
        <a:xfrm>
          <a:off x="5635752" y="2543045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2107186"/>
                <a:satOff val="8445"/>
                <a:lumOff val="1830"/>
                <a:alphaOff val="0"/>
                <a:shade val="51000"/>
                <a:satMod val="130000"/>
              </a:schemeClr>
            </a:gs>
            <a:gs pos="80000">
              <a:schemeClr val="accent5">
                <a:hueOff val="-2107186"/>
                <a:satOff val="8445"/>
                <a:lumOff val="1830"/>
                <a:alphaOff val="0"/>
                <a:shade val="93000"/>
                <a:satMod val="130000"/>
              </a:schemeClr>
            </a:gs>
            <a:gs pos="100000">
              <a:schemeClr val="accent5">
                <a:hueOff val="-2107186"/>
                <a:satOff val="8445"/>
                <a:lumOff val="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107186"/>
              <a:satOff val="8445"/>
              <a:lumOff val="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EB18EB-3C52-4044-8C28-A4F4DEF6BD5B}">
      <dsp:nvSpPr>
        <dsp:cNvPr id="0" name=""/>
        <dsp:cNvSpPr/>
      </dsp:nvSpPr>
      <dsp:spPr>
        <a:xfrm>
          <a:off x="5791809" y="197473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2408213"/>
                <a:satOff val="9651"/>
                <a:lumOff val="2092"/>
                <a:alphaOff val="0"/>
                <a:shade val="51000"/>
                <a:satMod val="130000"/>
              </a:schemeClr>
            </a:gs>
            <a:gs pos="80000">
              <a:schemeClr val="accent5">
                <a:hueOff val="-2408213"/>
                <a:satOff val="9651"/>
                <a:lumOff val="2092"/>
                <a:alphaOff val="0"/>
                <a:shade val="93000"/>
                <a:satMod val="130000"/>
              </a:schemeClr>
            </a:gs>
            <a:gs pos="100000">
              <a:schemeClr val="accent5">
                <a:hueOff val="-2408213"/>
                <a:satOff val="9651"/>
                <a:lumOff val="20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08213"/>
              <a:satOff val="9651"/>
              <a:lumOff val="2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9F70F-121B-416F-B71A-F393D3854408}">
      <dsp:nvSpPr>
        <dsp:cNvPr id="0" name=""/>
        <dsp:cNvSpPr/>
      </dsp:nvSpPr>
      <dsp:spPr>
        <a:xfrm>
          <a:off x="5802172" y="2386796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F4907-55D0-4448-A23F-8E11276BAEA8}">
      <dsp:nvSpPr>
        <dsp:cNvPr id="0" name=""/>
        <dsp:cNvSpPr/>
      </dsp:nvSpPr>
      <dsp:spPr>
        <a:xfrm>
          <a:off x="2226868" y="1380820"/>
          <a:ext cx="1771497" cy="1771681"/>
        </a:xfrm>
        <a:prstGeom prst="ellipse">
          <a:avLst/>
        </a:prstGeom>
        <a:gradFill rotWithShape="0">
          <a:gsLst>
            <a:gs pos="0">
              <a:schemeClr val="accent5">
                <a:hueOff val="-3010266"/>
                <a:satOff val="12064"/>
                <a:lumOff val="2615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266"/>
                <a:satOff val="12064"/>
                <a:lumOff val="2615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266"/>
                <a:satOff val="12064"/>
                <a:lumOff val="26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10266"/>
              <a:satOff val="12064"/>
              <a:lumOff val="2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2486298" y="1640277"/>
        <a:ext cx="1252637" cy="1252767"/>
      </dsp:txXfrm>
    </dsp:sp>
    <dsp:sp modelId="{C0BEE4AA-0D4E-454F-9B19-F882D012982A}">
      <dsp:nvSpPr>
        <dsp:cNvPr id="0" name=""/>
        <dsp:cNvSpPr/>
      </dsp:nvSpPr>
      <dsp:spPr>
        <a:xfrm>
          <a:off x="2094585" y="1229463"/>
          <a:ext cx="349910" cy="350192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8EF64-5F31-47FE-B61E-99E0A7202B05}">
      <dsp:nvSpPr>
        <dsp:cNvPr id="0" name=""/>
        <dsp:cNvSpPr/>
      </dsp:nvSpPr>
      <dsp:spPr>
        <a:xfrm>
          <a:off x="1870252" y="104472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E83D4-3DC4-4E30-B127-200524550933}">
      <dsp:nvSpPr>
        <dsp:cNvPr id="0" name=""/>
        <dsp:cNvSpPr/>
      </dsp:nvSpPr>
      <dsp:spPr>
        <a:xfrm>
          <a:off x="1496568" y="104472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3913345"/>
                <a:satOff val="15683"/>
                <a:lumOff val="3399"/>
                <a:alphaOff val="0"/>
                <a:shade val="51000"/>
                <a:satMod val="130000"/>
              </a:schemeClr>
            </a:gs>
            <a:gs pos="80000">
              <a:schemeClr val="accent5">
                <a:hueOff val="-3913345"/>
                <a:satOff val="15683"/>
                <a:lumOff val="3399"/>
                <a:alphaOff val="0"/>
                <a:shade val="93000"/>
                <a:satMod val="130000"/>
              </a:schemeClr>
            </a:gs>
            <a:gs pos="100000">
              <a:schemeClr val="accent5">
                <a:hueOff val="-3913345"/>
                <a:satOff val="15683"/>
                <a:lumOff val="33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13345"/>
              <a:satOff val="15683"/>
              <a:lumOff val="33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58819-9F66-41ED-86C0-A0F2FC9481B5}">
      <dsp:nvSpPr>
        <dsp:cNvPr id="0" name=""/>
        <dsp:cNvSpPr/>
      </dsp:nvSpPr>
      <dsp:spPr>
        <a:xfrm>
          <a:off x="1122883" y="104472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4214372"/>
                <a:satOff val="16890"/>
                <a:lumOff val="3660"/>
                <a:alphaOff val="0"/>
                <a:shade val="51000"/>
                <a:satMod val="130000"/>
              </a:schemeClr>
            </a:gs>
            <a:gs pos="80000">
              <a:schemeClr val="accent5">
                <a:hueOff val="-4214372"/>
                <a:satOff val="16890"/>
                <a:lumOff val="3660"/>
                <a:alphaOff val="0"/>
                <a:shade val="93000"/>
                <a:satMod val="130000"/>
              </a:schemeClr>
            </a:gs>
            <a:gs pos="100000">
              <a:schemeClr val="accent5">
                <a:hueOff val="-4214372"/>
                <a:satOff val="16890"/>
                <a:lumOff val="36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214372"/>
              <a:satOff val="16890"/>
              <a:lumOff val="36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C60B3-719C-4C4B-BC00-E2D93144F07F}">
      <dsp:nvSpPr>
        <dsp:cNvPr id="0" name=""/>
        <dsp:cNvSpPr/>
      </dsp:nvSpPr>
      <dsp:spPr>
        <a:xfrm>
          <a:off x="749198" y="104472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43A98-6569-49AB-ACC4-B42047A79935}">
      <dsp:nvSpPr>
        <dsp:cNvPr id="0" name=""/>
        <dsp:cNvSpPr/>
      </dsp:nvSpPr>
      <dsp:spPr>
        <a:xfrm>
          <a:off x="374904" y="104472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4816425"/>
                <a:satOff val="19302"/>
                <a:lumOff val="4183"/>
                <a:alphaOff val="0"/>
                <a:shade val="51000"/>
                <a:satMod val="130000"/>
              </a:schemeClr>
            </a:gs>
            <a:gs pos="80000">
              <a:schemeClr val="accent5">
                <a:hueOff val="-4816425"/>
                <a:satOff val="19302"/>
                <a:lumOff val="4183"/>
                <a:alphaOff val="0"/>
                <a:shade val="93000"/>
                <a:satMod val="130000"/>
              </a:schemeClr>
            </a:gs>
            <a:gs pos="100000">
              <a:schemeClr val="accent5">
                <a:hueOff val="-4816425"/>
                <a:satOff val="19302"/>
                <a:lumOff val="41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816425"/>
              <a:satOff val="19302"/>
              <a:lumOff val="41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31DB8-2DB2-4193-BDDA-208734A310F1}">
      <dsp:nvSpPr>
        <dsp:cNvPr id="0" name=""/>
        <dsp:cNvSpPr/>
      </dsp:nvSpPr>
      <dsp:spPr>
        <a:xfrm>
          <a:off x="1219" y="1044727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5117451"/>
                <a:satOff val="20509"/>
                <a:lumOff val="4445"/>
                <a:alphaOff val="0"/>
                <a:shade val="51000"/>
                <a:satMod val="130000"/>
              </a:schemeClr>
            </a:gs>
            <a:gs pos="80000">
              <a:schemeClr val="accent5">
                <a:hueOff val="-5117451"/>
                <a:satOff val="20509"/>
                <a:lumOff val="4445"/>
                <a:alphaOff val="0"/>
                <a:shade val="93000"/>
                <a:satMod val="130000"/>
              </a:schemeClr>
            </a:gs>
            <a:gs pos="100000">
              <a:schemeClr val="accent5">
                <a:hueOff val="-5117451"/>
                <a:satOff val="20509"/>
                <a:lumOff val="44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117451"/>
              <a:satOff val="20509"/>
              <a:lumOff val="44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92DF0-DFD0-4BE3-82BB-008D33565C1E}">
      <dsp:nvSpPr>
        <dsp:cNvPr id="0" name=""/>
        <dsp:cNvSpPr/>
      </dsp:nvSpPr>
      <dsp:spPr>
        <a:xfrm>
          <a:off x="0" y="593246"/>
          <a:ext cx="2050694" cy="4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0" y="593246"/>
        <a:ext cx="2050694" cy="450042"/>
      </dsp:txXfrm>
    </dsp:sp>
    <dsp:sp modelId="{1E833831-A3B1-40E9-A51A-90C369501684}">
      <dsp:nvSpPr>
        <dsp:cNvPr id="0" name=""/>
        <dsp:cNvSpPr/>
      </dsp:nvSpPr>
      <dsp:spPr>
        <a:xfrm>
          <a:off x="1731264" y="2091564"/>
          <a:ext cx="349910" cy="350192"/>
        </a:xfrm>
        <a:prstGeom prst="ellipse">
          <a:avLst/>
        </a:prstGeom>
        <a:gradFill rotWithShape="0">
          <a:gsLst>
            <a:gs pos="0">
              <a:schemeClr val="accent5">
                <a:hueOff val="-6020531"/>
                <a:satOff val="24128"/>
                <a:lumOff val="5229"/>
                <a:alphaOff val="0"/>
                <a:shade val="51000"/>
                <a:satMod val="130000"/>
              </a:schemeClr>
            </a:gs>
            <a:gs pos="80000">
              <a:schemeClr val="accent5">
                <a:hueOff val="-6020531"/>
                <a:satOff val="24128"/>
                <a:lumOff val="5229"/>
                <a:alphaOff val="0"/>
                <a:shade val="93000"/>
                <a:satMod val="130000"/>
              </a:schemeClr>
            </a:gs>
            <a:gs pos="100000">
              <a:schemeClr val="accent5">
                <a:hueOff val="-6020531"/>
                <a:satOff val="24128"/>
                <a:lumOff val="5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020531"/>
              <a:satOff val="24128"/>
              <a:lumOff val="5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8B159-25B6-41CF-8AFE-67BCACC52538}">
      <dsp:nvSpPr>
        <dsp:cNvPr id="0" name=""/>
        <dsp:cNvSpPr/>
      </dsp:nvSpPr>
      <dsp:spPr>
        <a:xfrm>
          <a:off x="1385011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33975-61EC-467F-91ED-FCBF876BA4BF}">
      <dsp:nvSpPr>
        <dsp:cNvPr id="0" name=""/>
        <dsp:cNvSpPr/>
      </dsp:nvSpPr>
      <dsp:spPr>
        <a:xfrm>
          <a:off x="1039368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14843-A711-4FC4-ABE8-FEAEF40BB5BD}">
      <dsp:nvSpPr>
        <dsp:cNvPr id="0" name=""/>
        <dsp:cNvSpPr/>
      </dsp:nvSpPr>
      <dsp:spPr>
        <a:xfrm>
          <a:off x="69311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6923611"/>
                <a:satOff val="27747"/>
                <a:lumOff val="6013"/>
                <a:alphaOff val="0"/>
                <a:shade val="51000"/>
                <a:satMod val="130000"/>
              </a:schemeClr>
            </a:gs>
            <a:gs pos="80000">
              <a:schemeClr val="accent5">
                <a:hueOff val="-6923611"/>
                <a:satOff val="27747"/>
                <a:lumOff val="6013"/>
                <a:alphaOff val="0"/>
                <a:shade val="93000"/>
                <a:satMod val="130000"/>
              </a:schemeClr>
            </a:gs>
            <a:gs pos="100000">
              <a:schemeClr val="accent5">
                <a:hueOff val="-6923611"/>
                <a:satOff val="27747"/>
                <a:lumOff val="601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23611"/>
              <a:satOff val="27747"/>
              <a:lumOff val="60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F75087-D258-46F2-936C-6D40AE79F1E2}">
      <dsp:nvSpPr>
        <dsp:cNvPr id="0" name=""/>
        <dsp:cNvSpPr/>
      </dsp:nvSpPr>
      <dsp:spPr>
        <a:xfrm>
          <a:off x="347472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430BB-EB93-4F2E-915C-7B34F1598C57}">
      <dsp:nvSpPr>
        <dsp:cNvPr id="0" name=""/>
        <dsp:cNvSpPr/>
      </dsp:nvSpPr>
      <dsp:spPr>
        <a:xfrm>
          <a:off x="1219" y="2179040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7525664"/>
                <a:satOff val="30160"/>
                <a:lumOff val="6536"/>
                <a:alphaOff val="0"/>
                <a:shade val="51000"/>
                <a:satMod val="130000"/>
              </a:schemeClr>
            </a:gs>
            <a:gs pos="80000">
              <a:schemeClr val="accent5">
                <a:hueOff val="-7525664"/>
                <a:satOff val="30160"/>
                <a:lumOff val="6536"/>
                <a:alphaOff val="0"/>
                <a:shade val="93000"/>
                <a:satMod val="130000"/>
              </a:schemeClr>
            </a:gs>
            <a:gs pos="100000">
              <a:schemeClr val="accent5">
                <a:hueOff val="-7525664"/>
                <a:satOff val="30160"/>
                <a:lumOff val="65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525664"/>
              <a:satOff val="30160"/>
              <a:lumOff val="65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C4F04-1F28-49FF-BFFD-29802AE97261}">
      <dsp:nvSpPr>
        <dsp:cNvPr id="0" name=""/>
        <dsp:cNvSpPr/>
      </dsp:nvSpPr>
      <dsp:spPr>
        <a:xfrm>
          <a:off x="0" y="1731300"/>
          <a:ext cx="1550822" cy="4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0" y="1731300"/>
        <a:ext cx="1550822" cy="450042"/>
      </dsp:txXfrm>
    </dsp:sp>
    <dsp:sp modelId="{F8AA1567-2261-42F0-972D-5A36B1B37CF6}">
      <dsp:nvSpPr>
        <dsp:cNvPr id="0" name=""/>
        <dsp:cNvSpPr/>
      </dsp:nvSpPr>
      <dsp:spPr>
        <a:xfrm>
          <a:off x="2094585" y="2939278"/>
          <a:ext cx="349910" cy="350192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78FE5-9E81-4FDE-96BD-49837E94E381}">
      <dsp:nvSpPr>
        <dsp:cNvPr id="0" name=""/>
        <dsp:cNvSpPr/>
      </dsp:nvSpPr>
      <dsp:spPr>
        <a:xfrm>
          <a:off x="1870252" y="3295801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8428744"/>
                <a:satOff val="33779"/>
                <a:lumOff val="7321"/>
                <a:alphaOff val="0"/>
                <a:shade val="51000"/>
                <a:satMod val="130000"/>
              </a:schemeClr>
            </a:gs>
            <a:gs pos="80000">
              <a:schemeClr val="accent5">
                <a:hueOff val="-8428744"/>
                <a:satOff val="33779"/>
                <a:lumOff val="7321"/>
                <a:alphaOff val="0"/>
                <a:shade val="93000"/>
                <a:satMod val="130000"/>
              </a:schemeClr>
            </a:gs>
            <a:gs pos="100000">
              <a:schemeClr val="accent5">
                <a:hueOff val="-8428744"/>
                <a:satOff val="33779"/>
                <a:lumOff val="73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28744"/>
              <a:satOff val="33779"/>
              <a:lumOff val="73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F7AC8-5237-47F7-B4E0-B662D77F0592}">
      <dsp:nvSpPr>
        <dsp:cNvPr id="0" name=""/>
        <dsp:cNvSpPr/>
      </dsp:nvSpPr>
      <dsp:spPr>
        <a:xfrm>
          <a:off x="1496568" y="3295801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8729770"/>
                <a:satOff val="34985"/>
                <a:lumOff val="7582"/>
                <a:alphaOff val="0"/>
                <a:shade val="51000"/>
                <a:satMod val="130000"/>
              </a:schemeClr>
            </a:gs>
            <a:gs pos="80000">
              <a:schemeClr val="accent5">
                <a:hueOff val="-8729770"/>
                <a:satOff val="34985"/>
                <a:lumOff val="7582"/>
                <a:alphaOff val="0"/>
                <a:shade val="93000"/>
                <a:satMod val="130000"/>
              </a:schemeClr>
            </a:gs>
            <a:gs pos="100000">
              <a:schemeClr val="accent5">
                <a:hueOff val="-8729770"/>
                <a:satOff val="34985"/>
                <a:lumOff val="75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729770"/>
              <a:satOff val="34985"/>
              <a:lumOff val="75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01548-87CD-484B-8362-60CBE847A697}">
      <dsp:nvSpPr>
        <dsp:cNvPr id="0" name=""/>
        <dsp:cNvSpPr/>
      </dsp:nvSpPr>
      <dsp:spPr>
        <a:xfrm>
          <a:off x="1122883" y="3295801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AB5301-726C-4CF0-A6E2-01131F90276F}">
      <dsp:nvSpPr>
        <dsp:cNvPr id="0" name=""/>
        <dsp:cNvSpPr/>
      </dsp:nvSpPr>
      <dsp:spPr>
        <a:xfrm>
          <a:off x="749198" y="3295801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9331823"/>
                <a:satOff val="37398"/>
                <a:lumOff val="8105"/>
                <a:alphaOff val="0"/>
                <a:shade val="51000"/>
                <a:satMod val="130000"/>
              </a:schemeClr>
            </a:gs>
            <a:gs pos="80000">
              <a:schemeClr val="accent5">
                <a:hueOff val="-9331823"/>
                <a:satOff val="37398"/>
                <a:lumOff val="8105"/>
                <a:alphaOff val="0"/>
                <a:shade val="93000"/>
                <a:satMod val="130000"/>
              </a:schemeClr>
            </a:gs>
            <a:gs pos="100000">
              <a:schemeClr val="accent5">
                <a:hueOff val="-9331823"/>
                <a:satOff val="37398"/>
                <a:lumOff val="81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331823"/>
              <a:satOff val="37398"/>
              <a:lumOff val="81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8159A-74A1-4FA2-9F2E-863AAB0D3662}">
      <dsp:nvSpPr>
        <dsp:cNvPr id="0" name=""/>
        <dsp:cNvSpPr/>
      </dsp:nvSpPr>
      <dsp:spPr>
        <a:xfrm>
          <a:off x="374904" y="3295801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9632850"/>
                <a:satOff val="38605"/>
                <a:lumOff val="8367"/>
                <a:alphaOff val="0"/>
                <a:shade val="51000"/>
                <a:satMod val="130000"/>
              </a:schemeClr>
            </a:gs>
            <a:gs pos="80000">
              <a:schemeClr val="accent5">
                <a:hueOff val="-9632850"/>
                <a:satOff val="38605"/>
                <a:lumOff val="8367"/>
                <a:alphaOff val="0"/>
                <a:shade val="93000"/>
                <a:satMod val="130000"/>
              </a:schemeClr>
            </a:gs>
            <a:gs pos="100000">
              <a:schemeClr val="accent5">
                <a:hueOff val="-9632850"/>
                <a:satOff val="38605"/>
                <a:lumOff val="83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632850"/>
              <a:satOff val="38605"/>
              <a:lumOff val="83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55B68-07AB-4C94-AE12-D17711DE1CEF}">
      <dsp:nvSpPr>
        <dsp:cNvPr id="0" name=""/>
        <dsp:cNvSpPr/>
      </dsp:nvSpPr>
      <dsp:spPr>
        <a:xfrm>
          <a:off x="1219" y="3295801"/>
          <a:ext cx="174955" cy="17495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6A145-BFC9-4EB9-BFFE-774CA8F9829B}">
      <dsp:nvSpPr>
        <dsp:cNvPr id="0" name=""/>
        <dsp:cNvSpPr/>
      </dsp:nvSpPr>
      <dsp:spPr>
        <a:xfrm>
          <a:off x="0" y="2844032"/>
          <a:ext cx="2050694" cy="4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0" y="2844032"/>
        <a:ext cx="2050694" cy="4500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09C73-91C3-4AFB-9E7F-3862A60F9540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40486" y="2487348"/>
        <a:ext cx="54502" cy="54502"/>
      </dsp:txXfrm>
    </dsp:sp>
    <dsp:sp modelId="{633C9DDF-9CE7-484D-8FF5-C43E57B27BDF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5074" y="2019336"/>
        <a:ext cx="25326" cy="25326"/>
      </dsp:txXfrm>
    </dsp:sp>
    <dsp:sp modelId="{E6D02F30-D423-4761-BE9F-169318B3F75D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40486" y="1522148"/>
        <a:ext cx="54502" cy="54502"/>
      </dsp:txXfrm>
    </dsp:sp>
    <dsp:sp modelId="{246196F9-7E68-4F7E-98B0-2CEC76A49597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-503610" y="1645920"/>
        <a:ext cx="4064000" cy="772160"/>
      </dsp:txXfrm>
    </dsp:sp>
    <dsp:sp modelId="{C0574378-6A81-48EA-8B80-862FF023BBF7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2421006" y="680719"/>
        <a:ext cx="2532684" cy="772160"/>
      </dsp:txXfrm>
    </dsp:sp>
    <dsp:sp modelId="{655745AE-8EDA-4898-A9A5-EE6655FEF153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2421006" y="1645920"/>
        <a:ext cx="2532684" cy="772160"/>
      </dsp:txXfrm>
    </dsp:sp>
    <dsp:sp modelId="{074F8382-FFEE-429D-880A-BC04200E07CD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2421006" y="2611119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76BA-5D89-41A9-A344-A7694970747C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6D40F-08D8-4304-882B-450B1AB35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D40F-08D8-4304-882B-450B1AB355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8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359" y="2636912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Методическая разработка</a:t>
            </a:r>
            <a:br>
              <a:rPr lang="ru-RU" sz="3200" dirty="0" smtClean="0"/>
            </a:br>
            <a:r>
              <a:rPr lang="ru-RU" sz="5400" dirty="0" smtClean="0"/>
              <a:t>Ментальные карты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7083" y="4365104"/>
            <a:ext cx="4464496" cy="12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ыполнила: учитель английского языка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МБОУ «СОШ №3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г.Никольское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Максимова Л.Е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8" name="Picture 4" descr="https://static.vecteezy.com/system/resources/previews/000/105/472/large_2x/free-mind-map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88" y="188640"/>
            <a:ext cx="3355543" cy="2348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23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Круговая карта (</a:t>
            </a:r>
            <a:r>
              <a:rPr lang="en-US" dirty="0" smtClean="0"/>
              <a:t>Circle map)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4907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0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Пузырьковая карта (</a:t>
            </a:r>
            <a:r>
              <a:rPr lang="en-US" dirty="0" smtClean="0"/>
              <a:t>bubble map)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83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1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Двойная пузырьковая (</a:t>
            </a:r>
            <a:r>
              <a:rPr lang="en-US" dirty="0" smtClean="0"/>
              <a:t>double-</a:t>
            </a:r>
            <a:r>
              <a:rPr lang="en-US" dirty="0" err="1" smtClean="0"/>
              <a:t>buble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925983"/>
              </p:ext>
            </p:extLst>
          </p:nvPr>
        </p:nvGraphicFramePr>
        <p:xfrm>
          <a:off x="467544" y="1556792"/>
          <a:ext cx="5338936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9981869"/>
              </p:ext>
            </p:extLst>
          </p:nvPr>
        </p:nvGraphicFramePr>
        <p:xfrm>
          <a:off x="3275856" y="1628800"/>
          <a:ext cx="5087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14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Рыбья кость (</a:t>
            </a:r>
            <a:r>
              <a:rPr lang="en-US" dirty="0"/>
              <a:t>F</a:t>
            </a:r>
            <a:r>
              <a:rPr lang="en-US" dirty="0" smtClean="0"/>
              <a:t>ish bone)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0" y="2122011"/>
            <a:ext cx="6347460" cy="34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Российская классификация видов интеллект-карт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Андреевский флаг - 4 луча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926687" cy="207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7477010"/>
              </p:ext>
            </p:extLst>
          </p:nvPr>
        </p:nvGraphicFramePr>
        <p:xfrm>
          <a:off x="5004048" y="2774900"/>
          <a:ext cx="31200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211960" y="3933056"/>
            <a:ext cx="648072" cy="101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Звезда -5 лучей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48880"/>
            <a:ext cx="22356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0523665"/>
              </p:ext>
            </p:extLst>
          </p:nvPr>
        </p:nvGraphicFramePr>
        <p:xfrm>
          <a:off x="4283968" y="1412776"/>
          <a:ext cx="3984104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635896" y="3356992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Снежинка -6 лучей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280330" cy="19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4205423"/>
              </p:ext>
            </p:extLst>
          </p:nvPr>
        </p:nvGraphicFramePr>
        <p:xfrm>
          <a:off x="4355976" y="1412776"/>
          <a:ext cx="3984104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563888" y="3212976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Британский флаг – 8 лучей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910009" cy="15589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4604731"/>
              </p:ext>
            </p:extLst>
          </p:nvPr>
        </p:nvGraphicFramePr>
        <p:xfrm>
          <a:off x="4716016" y="1556792"/>
          <a:ext cx="340804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851920" y="3284984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Нейрон – неопределенное число лучей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60" y="1600200"/>
            <a:ext cx="633867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Образец применения ментальной карты для урока </a:t>
            </a:r>
            <a:r>
              <a:rPr lang="ru-RU" sz="4000" dirty="0" smtClean="0">
                <a:solidFill>
                  <a:prstClr val="black"/>
                </a:solidFill>
              </a:rPr>
              <a:t>литературы для учителя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71" y="1916831"/>
            <a:ext cx="7422581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97767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9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Образец применения ментальной карты для урока литературы ребёнком</a:t>
            </a:r>
            <a:endParaRPr lang="ru-RU" sz="3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60" y="1600200"/>
            <a:ext cx="62280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Задание: трансформируйте в ментальные карты  сказки «Колобок» и «Три поросёнка». Будут ли это одинаковые или разные схемы?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7068"/>
              </p:ext>
            </p:extLst>
          </p:nvPr>
        </p:nvGraphicFramePr>
        <p:xfrm>
          <a:off x="457200" y="1600200"/>
          <a:ext cx="82296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Течение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Сложное течение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Дерево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Пузырьковая (цикл)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Пузырьковая (радиус)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Двойная пузырьковая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Рыбья кость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нейрон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Ваша идея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17621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32659"/>
            <a:ext cx="1787897" cy="107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24011"/>
            <a:ext cx="1675876" cy="98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38" y="3573016"/>
            <a:ext cx="1336847" cy="105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47" y="3749931"/>
            <a:ext cx="1089378" cy="87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37" y="3642793"/>
            <a:ext cx="1135655" cy="91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16190"/>
            <a:ext cx="1099812" cy="96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31" y="5301208"/>
            <a:ext cx="1527294" cy="8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04317"/>
            <a:ext cx="1571873" cy="112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04" y="5434038"/>
            <a:ext cx="627259" cy="5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991173" cy="3991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P.S.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718850" cy="51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такое ментальная карта?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624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чего используют ментальные карты?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013776"/>
              </p:ext>
            </p:extLst>
          </p:nvPr>
        </p:nvGraphicFramePr>
        <p:xfrm>
          <a:off x="2123728" y="1556792"/>
          <a:ext cx="50509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99512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История появления интеллект-карт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62501"/>
              </p:ext>
            </p:extLst>
          </p:nvPr>
        </p:nvGraphicFramePr>
        <p:xfrm>
          <a:off x="395536" y="1124744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4" y="260648"/>
            <a:ext cx="115440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Основные принципы построения интеллект-карт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18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0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Европейская классификация видов ментальных карт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59483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Карта «</a:t>
            </a:r>
            <a:r>
              <a:rPr lang="ru-RU" dirty="0"/>
              <a:t>Т</a:t>
            </a:r>
            <a:r>
              <a:rPr lang="ru-RU" dirty="0" smtClean="0"/>
              <a:t>ечение» (</a:t>
            </a:r>
            <a:r>
              <a:rPr lang="en-US" dirty="0" smtClean="0"/>
              <a:t>flow map)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7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Карта «сложное течение» (</a:t>
            </a:r>
            <a:r>
              <a:rPr lang="en-US" dirty="0" smtClean="0"/>
              <a:t>multi-flow map)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35917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Карта «Дерево» (</a:t>
            </a:r>
            <a:r>
              <a:rPr lang="en-US" dirty="0" smtClean="0"/>
              <a:t>tree map)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552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7755300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433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352</Words>
  <Application>Microsoft Office PowerPoint</Application>
  <PresentationFormat>Экран (4:3)</PresentationFormat>
  <Paragraphs>80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Методическая разработка Ментальные карты</vt:lpstr>
      <vt:lpstr>Содержание </vt:lpstr>
      <vt:lpstr>Что такое ментальная карта?</vt:lpstr>
      <vt:lpstr>Для чего используют ментальные карты?</vt:lpstr>
      <vt:lpstr>История появления интеллект-карт</vt:lpstr>
      <vt:lpstr>Основные принципы построения интеллект-карт</vt:lpstr>
      <vt:lpstr>Европейская классификация видов ментальных карт</vt:lpstr>
      <vt:lpstr>Карта «сложное течение» (multi-flow map)</vt:lpstr>
      <vt:lpstr>Карта «Дерево» (tree map)</vt:lpstr>
      <vt:lpstr>Круговая карта (Circle map)</vt:lpstr>
      <vt:lpstr>Пузырьковая карта (bubble map)</vt:lpstr>
      <vt:lpstr>Двойная пузырьковая (double-buble)</vt:lpstr>
      <vt:lpstr>Рыбья кость (Fish bone)</vt:lpstr>
      <vt:lpstr>Российская классификация видов интеллект-карт</vt:lpstr>
      <vt:lpstr>Звезда -5 лучей</vt:lpstr>
      <vt:lpstr>Снежинка -6 лучей</vt:lpstr>
      <vt:lpstr>Британский флаг – 8 лучей</vt:lpstr>
      <vt:lpstr>Нейрон – неопределенное число лучей</vt:lpstr>
      <vt:lpstr>Образец применения ментальной карты для урока литературы для учителя</vt:lpstr>
      <vt:lpstr>Образец применения ментальной карты для урока литературы ребёнком</vt:lpstr>
      <vt:lpstr>Задание: трансформируйте в ментальные карты  сказки «Колобок» и «Три поросёнка». Будут ли это одинаковые или разные схемы?</vt:lpstr>
      <vt:lpstr>Спасибо за внимание!</vt:lpstr>
      <vt:lpstr>P.S.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Ментальные карты</dc:title>
  <dc:creator>user</dc:creator>
  <cp:lastModifiedBy>user</cp:lastModifiedBy>
  <cp:revision>39</cp:revision>
  <dcterms:created xsi:type="dcterms:W3CDTF">2022-11-23T11:37:07Z</dcterms:created>
  <dcterms:modified xsi:type="dcterms:W3CDTF">2023-04-06T08:22:17Z</dcterms:modified>
</cp:coreProperties>
</file>