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4CED37-CC39-40FB-8ABE-AB93CA2FD17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DD1B98-9D9A-47D9-8812-114D471A21A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12711"/>
            <a:ext cx="7560840" cy="2087740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Семья как социокультурная  среда воспитания и развития ребенка.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949280"/>
            <a:ext cx="3168352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              Новикова Е.А.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568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60648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Times New Roman"/>
              <a:ea typeface="Calibri"/>
            </a:endParaRP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Попустительский стиль.</a:t>
            </a:r>
          </a:p>
          <a:p>
            <a:pPr algn="just"/>
            <a:r>
              <a:rPr lang="ru-RU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 попустительского воспитания </a:t>
            </a:r>
          </a:p>
          <a:p>
            <a:pPr algn="just"/>
            <a:r>
              <a:rPr lang="ru-RU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с самого раннего детства ребенку предоставляется свобода действий без контроля со стороны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1530"/>
            <a:ext cx="2480360" cy="24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731890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Демократический стиль – это модель, основополагающим камнем которой является совместное принятие решений. Каждый член маленькой социальной ячейки, которой является семья, вправе высказывать свое мнение по тому или иному вопросу. Ребенок в таком стиле воспитания – яркая индивидуальность, он с малых лет учится самостоятельно принимать решения, которые касаются как его, так и судьбы семьи...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3655"/>
          <a:stretch/>
        </p:blipFill>
        <p:spPr bwMode="auto">
          <a:xfrm>
            <a:off x="4873898" y="3009873"/>
            <a:ext cx="4076724" cy="292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15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03" y="2492896"/>
            <a:ext cx="7531577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66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Опекающий стиль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простыми словами — это чрезмерная опека. Главная ошибка родителей с этим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стилем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воспитания (чаще всего матерей) заключается в том, что они не способны увидеть грань между адекватной заботой и чрезмерной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43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16632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Отчужденный стиль.</a:t>
            </a:r>
          </a:p>
          <a:p>
            <a:pPr algn="just"/>
            <a:r>
              <a:rPr lang="ru-RU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 отчужденном стиле семейного воспитания отношения подразумевают глубокое безразличие родителей к личности ребенка. Родители «не замечают», ребенка, не заинтересованы его развитием и духовным внутренним миром.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16" y="8022"/>
            <a:ext cx="3227512" cy="3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06896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Хаотический стиль (непоследовательное руководство) — это отсутствие единого подхода к воспитанию, когда нет ясно выраженных, определенных, конкретных требований к ребенку или наблюдаются противоречия, разногласия в выборе воспитательных средств между родителями.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54" y="3235534"/>
            <a:ext cx="3267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2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384" y="116632"/>
            <a:ext cx="792088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«Авторитет – основа воспитания»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Требовательное отношение к себе – основа авторитета родителей. У взрослых не должно быть расхождения между словом и делом.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Основанием авторитета является жизнь и работа родителей, их общественные дела, поведение, отношение к окружающим, ответственность за воспитание детей перед обществом, перед самим собой.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Важно создавать эмоционально положительную атмосферу в семье, соблюдать педагогический такт в отношениях друг с другом, с детьми.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Благоприятная атмосфера семейных отношений создается тогда, когда родители с уважением относятся к проблемам своих детей и их друзьям.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Необходимо по возможности чаще проводить интересные семейные досуги, где ребенку с неожиданной стороны раскрываются взрослые члены семьи: отец и мать предстают веселыми, остроумными, интересными людьми.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0" b="12596"/>
          <a:stretch/>
        </p:blipFill>
        <p:spPr bwMode="auto">
          <a:xfrm>
            <a:off x="2987824" y="4529668"/>
            <a:ext cx="4605636" cy="22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982" y="3212976"/>
            <a:ext cx="774941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Детей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дошкольного возраста недаром называют «почемучками». Пытаясь постичь окружающую жизнь, они задают массу вопросов. Важно проявлять терпение и такт, отвечая на детские вопросы.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Доверительные отношения между взрослыми и детьми устанавливаются и в тех случаях, когда родители умеют признаться в своих ошибках.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обещаниями родители должны быть особенно осторожными. Невыполнение обещанного необходимо тщательно обосновать. Не следует допускать обещаний, которые невозможно выполнить.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4" y="332656"/>
            <a:ext cx="33836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2192" y="29980"/>
            <a:ext cx="478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Духовное общение с детьми – одно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 условий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поддержания авторитета родителей. При этом важно содержательное общение родителей с ребенком: чтение детских книг, разнообразные совместные занятия и игры, приобщение ребенка к полезным увлечениям отца и матери (занятия спортом, рукоделием, художественной самодеятельностью, коллекционированием и др.).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35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/>
                <a:ea typeface="Calibri"/>
              </a:rPr>
              <a:t>Родительские установки, это стереотипные правила поведения, которые выражаются в действиях, словах, жестах и т. д., родители как бы следуют готовым шаблонам. 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44" y="2276872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4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1540"/>
            <a:ext cx="6660232" cy="63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1540"/>
            <a:ext cx="752294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6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623431" cy="403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32656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это социокультурный феномен, играющий особую роль в социальной подготовке подрастающего поколения к жизни в обществе. В ней человек рождается и формируется как личность, перенимая культуру этой семьи и через нее и общества (среды жизнедеятельности).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8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5" y="260648"/>
            <a:ext cx="410445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семьи являются: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репродуктивная — продолжение рода;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•социализация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естественное усвоение социального опыта и становления на этой основе человека как личности;</a:t>
            </a:r>
          </a:p>
        </p:txBody>
      </p:sp>
      <p:pic>
        <p:nvPicPr>
          <p:cNvPr id="2050" name="Picture 2" descr="https://phonoteka.org/uploads/posts/2021-04/1619503536_34-phonoteka_org-p-fon-dlya-prezentatsii-deti-i-roditeli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00312"/>
            <a:ext cx="4608511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692696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воспитательная; </a:t>
            </a: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хозяйственно-экономическая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рекреативная — взаимная моральная и материальная поддержка;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коммуникативная — общение, т.е. в ней осуществляется изначальная подготовка растущего человека к жизни в обществе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3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необходимо понять важность воспитания и определить цели и задачи воспитательной деятельности, свое место в ней. Воспитание детей — важнейшая из всех других задач. Его нельзя перенести на другое время. В диапазоне детского возраста активный период воспитания составляет примерно 6—8 лет.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ответственные для родителя этапы жизнедеятельности ребенка, которые необходимо учитывать, организуя свою воспитательную деятельность: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до 1,5—2 лет — этап общего развития;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3—7 — дошкольный;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• 8—10 (12 для мальчиков) лет — как 				  младший школьный возраст или 					  переход в подростковый возраст;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• 10(12)—16 лет — подростковый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94" y="3068960"/>
            <a:ext cx="3623048" cy="28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466598" cy="319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40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76864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ошибкой многих родителей является неумение дифференцированно подходить к оценке результатов воспитания. Основными показателями оценки действенности этого процесса в семье могут быть: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дошкольном возрасте (3—7 лет): характер проявления первых признаков нравственных качеств; общее физическое развитие ; способность к игре; уровень внушаемости; тенденции развития половой идентичности; характер проявления доминирующих способностей; способность к подражанию; реакции на принятые нормы поведения; характер проявления детской ответственности и т.п.;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9"/>
          <a:stretch/>
        </p:blipFill>
        <p:spPr bwMode="auto">
          <a:xfrm>
            <a:off x="1129338" y="3305961"/>
            <a:ext cx="7919442" cy="33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365104"/>
            <a:ext cx="797466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младшем школьном возрасте (8—10 (12) лет): понимание проблем морали; тенденции физического развития; возможные отклонения в половой идентичности; предрасположенность к виду деятельности; отношение к домашнему и собственному хозяйству; коммуникативные качества; преобладающие реакции на свои права и обязанности гражданина и т.п.;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327571" cy="38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9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22436" r="99" b="11296"/>
          <a:stretch/>
        </p:blipFill>
        <p:spPr bwMode="auto">
          <a:xfrm>
            <a:off x="1907704" y="2636912"/>
            <a:ext cx="5867764" cy="38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77686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подростковом возрасте (10 (12)—16 лет): открытость для родителей по любым вопросам; уровень развития основных черт характера и возможные отклонения; тип реакции и поведения по проблемам пола и секса; тенденции развития нравственных чувств; степень осознанности своего поведения, прав и свобод; мотивация физического развития; отношение к индивидуальной и совместной деятельности; привычки и характер их проявления и т.д.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34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272808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Под родительскими позициями понимается система или совокупность родительского эмоционального отношения к ребенку, восприятие ребенка родителями и способов поведения с ним.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Типы родительских позиций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• диктат </a:t>
            </a:r>
            <a:r>
              <a:rPr lang="ru-RU" i="1" dirty="0" smtClean="0">
                <a:effectLst/>
                <a:latin typeface="Times New Roman"/>
                <a:ea typeface="Calibri"/>
                <a:cs typeface="Times New Roman"/>
              </a:rPr>
              <a:t>—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доминирующая позиция одного из родителей, выражающаяся в жестких требованиях, правилах, приказах, насилии, угрозах и иных мерах воздействия на других членов семьи;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• опека —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чрезмерное внимание ребенку, освобождающее его от трудностей, избавление от «лишних» требований, забот и волнений; она сдерживает его развитие, формирует иждивенца, не приспособленного к трудностям в жизни, самостоятельным действиям, поступкам;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• мирное сосуществование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—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позиция, как правило, образованных родителей, придерживающихся принципа: дети должны расти самостоятельными, независимыми, раскованными, свободными; в таких семьях родители живут своей жизнью, а дети — своей;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• сотрудничество —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взаимодействие родителей и детей на личностном уровне; при этом имеет место баланс любви, уважения и требовательности к ребенку.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5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008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Стили воспитания в семье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 descr="https://psyfiles.ru/wp-content/uploads/d/9/f/d9fcb8e9c3eabf23d29c8c7d4d5e6f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2340"/>
            <a:ext cx="2730098" cy="25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112474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Авторитарный стиль подразумевает воспитание, когда ребенок в семье не имеет права голоса.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301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Авторитетный стиль</a:t>
            </a:r>
            <a:r>
              <a:rPr lang="ru-RU" sz="16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копирование поведения родителей. В таких семьях важные решения принимаются только совместно. Используя данный стиль, родители всегда берут во внимание чувства своего чада, а также позволяют ему справляться с теми обязанностями, с которыми ему под силу справиться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52418"/>
            <a:ext cx="3550701" cy="26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71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934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Семья как социокультурная  среда воспитания и развития ребенка.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как социокультурная  среда воспитания и развития ребенка.</dc:title>
  <dc:creator>Хом</dc:creator>
  <cp:lastModifiedBy>Хом</cp:lastModifiedBy>
  <cp:revision>15</cp:revision>
  <dcterms:created xsi:type="dcterms:W3CDTF">2021-09-26T15:59:44Z</dcterms:created>
  <dcterms:modified xsi:type="dcterms:W3CDTF">2021-09-26T18:45:35Z</dcterms:modified>
</cp:coreProperties>
</file>