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65" r:id="rId3"/>
    <p:sldId id="268" r:id="rId4"/>
    <p:sldId id="266" r:id="rId5"/>
    <p:sldId id="262" r:id="rId6"/>
    <p:sldId id="276" r:id="rId7"/>
    <p:sldId id="287" r:id="rId8"/>
    <p:sldId id="284" r:id="rId9"/>
    <p:sldId id="283" r:id="rId10"/>
    <p:sldId id="285" r:id="rId11"/>
    <p:sldId id="279" r:id="rId12"/>
    <p:sldId id="286" r:id="rId13"/>
    <p:sldId id="288" r:id="rId14"/>
    <p:sldId id="282" r:id="rId15"/>
    <p:sldId id="289" r:id="rId16"/>
    <p:sldId id="281" r:id="rId17"/>
  </p:sldIdLst>
  <p:sldSz cx="20104100" cy="11309350"/>
  <p:notesSz cx="20104100" cy="1130935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ruk Cyr" charset="-52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>
      <p:cViewPr varScale="1">
        <p:scale>
          <a:sx n="66" d="100"/>
          <a:sy n="66" d="100"/>
        </p:scale>
        <p:origin x="64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1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wall-209465104?own=1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8556"/>
            <a:chOff x="0" y="0"/>
            <a:chExt cx="2010409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408" y="679641"/>
              <a:ext cx="4074642" cy="2159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00049" y="4283074"/>
              <a:ext cx="7004049" cy="702548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60851" y="4586363"/>
            <a:ext cx="13030200" cy="5305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5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практики по наставничеству в дополнительном образовании</a:t>
            </a:r>
            <a:br>
              <a:rPr lang="ru-RU" sz="5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 ДО «Центр «Ладога»</a:t>
            </a:r>
            <a:br>
              <a:rPr lang="ru-RU" sz="5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5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Мотенкова Юлия Александровна, методист РМЦ,</a:t>
            </a:r>
            <a:br>
              <a:rPr lang="ru-RU" sz="3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региональный куратор наставничества, </a:t>
            </a:r>
            <a:br>
              <a:rPr lang="ru-RU" sz="3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 «Наставничество» программы развития</a:t>
            </a:r>
            <a:br>
              <a:rPr lang="ru-RU" sz="3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ГБУ ДО «Центр «Ладога»</a:t>
            </a:r>
            <a:endParaRPr sz="3200" spc="-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450" y="955972"/>
            <a:ext cx="155448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l">
              <a:spcBef>
                <a:spcPts val="95"/>
              </a:spcBef>
            </a:pPr>
            <a:br>
              <a:rPr lang="ru-RU" alt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7200"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45A966-C2DD-2838-F38F-A33388090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50" y="473075"/>
            <a:ext cx="6868636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4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202" y="0"/>
            <a:ext cx="19507570" cy="1130855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07251" y="973874"/>
            <a:ext cx="18896965" cy="7726680"/>
            <a:chOff x="1207251" y="973874"/>
            <a:chExt cx="18896965" cy="7726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8186" y="3489246"/>
              <a:ext cx="3185913" cy="5211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5F88C82-21CA-45F1-C99E-A73BFB4D53B1}"/>
              </a:ext>
            </a:extLst>
          </p:cNvPr>
          <p:cNvSpPr txBox="1"/>
          <p:nvPr/>
        </p:nvSpPr>
        <p:spPr>
          <a:xfrm>
            <a:off x="6699250" y="5197474"/>
            <a:ext cx="96773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наставничество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39F0F3-7139-085E-58B0-7E138632F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99" y="7321132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450" y="955972"/>
            <a:ext cx="15544800" cy="2966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l">
              <a:spcBef>
                <a:spcPts val="95"/>
              </a:spcBef>
            </a:pPr>
            <a:r>
              <a:rPr lang="ru-RU" alt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педагога-наставника Никитина Р.С. и педагога-наставляемого Кустова А.Н. </a:t>
            </a:r>
            <a:r>
              <a:rPr lang="ru-RU" altLang="ru-RU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(видео 2,3)</a:t>
            </a:r>
            <a:br>
              <a:rPr lang="ru-RU" alt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800"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50" name="Рисунок 2" descr="IMG-20220328-WA0000">
            <a:extLst>
              <a:ext uri="{FF2B5EF4-FFF2-40B4-BE49-F238E27FC236}">
                <a16:creationId xmlns:a16="http://schemas.microsoft.com/office/drawing/2014/main" id="{D9F162C5-5FE7-734E-363E-E12FE235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360" y="3452782"/>
            <a:ext cx="3739516" cy="615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4" descr="IMG-20220328-WA0003">
            <a:extLst>
              <a:ext uri="{FF2B5EF4-FFF2-40B4-BE49-F238E27FC236}">
                <a16:creationId xmlns:a16="http://schemas.microsoft.com/office/drawing/2014/main" id="{494050D6-AB53-0FA4-070A-0AA3CCB4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3432279"/>
            <a:ext cx="4212137" cy="615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0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32050" y="955972"/>
            <a:ext cx="16078200" cy="2966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l">
              <a:spcBef>
                <a:spcPts val="95"/>
              </a:spcBef>
            </a:pPr>
            <a:r>
              <a:rPr lang="ru-RU" alt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РМЦ, наставник </a:t>
            </a:r>
            <a:r>
              <a:rPr lang="ru-RU" alt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Живайкина</a:t>
            </a:r>
            <a:r>
              <a:rPr lang="ru-RU" alt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Ю.Н и педагог-организатор спортивного отдела </a:t>
            </a:r>
            <a:r>
              <a:rPr lang="ru-RU" alt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Эльксне</a:t>
            </a:r>
            <a:r>
              <a:rPr lang="ru-RU" alt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А.Ю.</a:t>
            </a:r>
            <a:br>
              <a:rPr lang="ru-RU" alt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800"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69B842-A91D-0889-C6EA-2ED9CF6781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850" y="4040017"/>
            <a:ext cx="7086600" cy="5075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D538E8-F8A6-82D0-C8AE-05EF962F0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50" y="4040017"/>
            <a:ext cx="6934200" cy="5075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621BE3-6495-3160-C871-4A5F18FB099E}"/>
              </a:ext>
            </a:extLst>
          </p:cNvPr>
          <p:cNvSpPr txBox="1"/>
          <p:nvPr/>
        </p:nvSpPr>
        <p:spPr>
          <a:xfrm>
            <a:off x="6851650" y="95597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056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2125A-0F13-DC9A-44A5-F99BF890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850" y="0"/>
            <a:ext cx="16992600" cy="1846659"/>
          </a:xfrm>
        </p:spPr>
        <p:txBody>
          <a:bodyPr/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Регионального модельного центра Ленинградской области    рмц47.рф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625008-D240-A4C3-54FE-8FC95EDCE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50" y="2462213"/>
            <a:ext cx="15544800" cy="783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0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450" y="955972"/>
            <a:ext cx="155448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l">
              <a:spcBef>
                <a:spcPts val="95"/>
              </a:spcBef>
            </a:pPr>
            <a:br>
              <a:rPr lang="ru-RU" alt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7200"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4F6D2-7498-54F6-78FB-A2EF939BF8B2}"/>
              </a:ext>
            </a:extLst>
          </p:cNvPr>
          <p:cNvSpPr txBox="1"/>
          <p:nvPr/>
        </p:nvSpPr>
        <p:spPr>
          <a:xfrm>
            <a:off x="5898197" y="3465936"/>
            <a:ext cx="130692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«Наставник должен только помогать воспитаннику бороться с трудностями постижения того или другого предмета; не учить, а только помогать учиться»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5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К.Д. Ушинский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61AD73-F889-DD10-8768-4C1DAC06C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349" y="348231"/>
            <a:ext cx="4762500" cy="4762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C1A4B6-08FC-7BC3-23B9-0CB6BFE369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079" y="1082675"/>
            <a:ext cx="2549542" cy="247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49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" y="20298"/>
            <a:ext cx="19507570" cy="1130855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07251" y="973874"/>
            <a:ext cx="18896965" cy="7726680"/>
            <a:chOff x="1207251" y="973874"/>
            <a:chExt cx="18896965" cy="7726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8186" y="3489246"/>
              <a:ext cx="3185913" cy="5211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5F88C82-21CA-45F1-C99E-A73BFB4D53B1}"/>
              </a:ext>
            </a:extLst>
          </p:cNvPr>
          <p:cNvSpPr txBox="1"/>
          <p:nvPr/>
        </p:nvSpPr>
        <p:spPr>
          <a:xfrm>
            <a:off x="6165850" y="5185620"/>
            <a:ext cx="895440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motenkova@ladoga-lo.ru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42D2C9-696C-328E-4C09-03B88372CD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78" y="9083675"/>
            <a:ext cx="2057401" cy="2057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1BF790-B164-766C-A952-92A45D7FB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050" y="797597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47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3050" y="955972"/>
            <a:ext cx="15697200" cy="2859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ctr">
              <a:spcBef>
                <a:spcPts val="95"/>
              </a:spcBef>
            </a:pPr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мероприятий Регионального модельного центра по наставничеству</a:t>
            </a:r>
            <a:br>
              <a:rPr lang="ru-RU" altLang="ru-RU" sz="9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7A488-32BD-6C24-5E05-8AB028D80038}"/>
              </a:ext>
            </a:extLst>
          </p:cNvPr>
          <p:cNvSpPr txBox="1"/>
          <p:nvPr/>
        </p:nvSpPr>
        <p:spPr>
          <a:xfrm>
            <a:off x="5898196" y="2837159"/>
            <a:ext cx="1261205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октября-17 ноября 2023 года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профессионального мастерства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выявление лучших моделей обеспечения доступности дополнительного образования для детей из сельской местности и на выявление лучших дополнительных общеразвивающих программ дополнительного образования; разноуровневых программ; программ, реализуемых в сетевой форме; программ, реализуемых в дистанционной форме, для одаренных детей, для детей с ОВЗ, для детей группы риска; </a:t>
            </a:r>
            <a:r>
              <a:rPr lang="ru-RU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наставничества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(приглашаются к участию все муниципальные районы Ленинградской области)</a:t>
            </a:r>
            <a:endParaRPr lang="ru-RU" sz="36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0A4AFE-446A-771B-6C56-B6C5357210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50" y="5679452"/>
            <a:ext cx="2549542" cy="247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7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202" y="0"/>
            <a:ext cx="19507570" cy="1130855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07251" y="973874"/>
            <a:ext cx="18896965" cy="7726680"/>
            <a:chOff x="1207251" y="973874"/>
            <a:chExt cx="18896965" cy="7726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8186" y="3489246"/>
              <a:ext cx="3185913" cy="5211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5F88C82-21CA-45F1-C99E-A73BFB4D53B1}"/>
              </a:ext>
            </a:extLst>
          </p:cNvPr>
          <p:cNvSpPr txBox="1"/>
          <p:nvPr/>
        </p:nvSpPr>
        <p:spPr>
          <a:xfrm>
            <a:off x="7156450" y="5185620"/>
            <a:ext cx="796380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Физкультурно-спортивная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6BD1BE-53E9-248A-B148-AB69D56AA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37" y="798638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3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450" y="955972"/>
            <a:ext cx="155448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l">
              <a:spcBef>
                <a:spcPts val="95"/>
              </a:spcBef>
            </a:pPr>
            <a:br>
              <a:rPr lang="ru-RU" alt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7200"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D5CB5D-BAF7-623F-8CB7-5F73E884D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672" y="4288278"/>
            <a:ext cx="3456898" cy="49164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04A8E2-19C2-E719-29F1-B4EE4AA25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0" y="4331924"/>
            <a:ext cx="2804194" cy="48727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67C360-6EF5-2CAC-67B7-E786F46BC6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650" y="4331924"/>
            <a:ext cx="3200400" cy="4872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8D450B-4944-9E9E-1C72-D917E992C1BD}"/>
              </a:ext>
            </a:extLst>
          </p:cNvPr>
          <p:cNvSpPr txBox="1"/>
          <p:nvPr/>
        </p:nvSpPr>
        <p:spPr>
          <a:xfrm>
            <a:off x="6927849" y="955972"/>
            <a:ext cx="11968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семинары в дистанционном формате и очные мастер-классы с наставниками из Японии: Масао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Кагава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Такеши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Ямагучи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Шинджи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Нагаки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(тренер- преподаватель Никитин Р.С.)</a:t>
            </a:r>
          </a:p>
        </p:txBody>
      </p:sp>
      <p:pic>
        <p:nvPicPr>
          <p:cNvPr id="1026" name="Рисунок 3" descr="IMG-20220328-WA0001">
            <a:extLst>
              <a:ext uri="{FF2B5EF4-FFF2-40B4-BE49-F238E27FC236}">
                <a16:creationId xmlns:a16="http://schemas.microsoft.com/office/drawing/2014/main" id="{CA2FB8A5-004C-E46D-54D1-05322516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76" y="4966723"/>
            <a:ext cx="483862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38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264" y="23132"/>
            <a:ext cx="19507570" cy="1130855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07251" y="973874"/>
            <a:ext cx="18896965" cy="7726680"/>
            <a:chOff x="1207251" y="973874"/>
            <a:chExt cx="18896965" cy="7726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8186" y="3489246"/>
              <a:ext cx="3185913" cy="5211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484E3CB-BE2B-40F0-214B-1AC281FA54B1}"/>
              </a:ext>
            </a:extLst>
          </p:cNvPr>
          <p:cNvSpPr txBox="1"/>
          <p:nvPr/>
        </p:nvSpPr>
        <p:spPr>
          <a:xfrm>
            <a:off x="7689850" y="5285343"/>
            <a:ext cx="7848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гуманитарная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94FA18-C86B-B8B6-60AA-82F50C0AE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0" y="8112871"/>
            <a:ext cx="47625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3050" y="955972"/>
            <a:ext cx="156972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l">
              <a:spcBef>
                <a:spcPts val="95"/>
              </a:spcBef>
            </a:pPr>
            <a:br>
              <a:rPr lang="ru-RU" alt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7200"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4843A-8A6B-0E13-6C91-31B903E4A17E}"/>
              </a:ext>
            </a:extLst>
          </p:cNvPr>
          <p:cNvSpPr txBox="1"/>
          <p:nvPr/>
        </p:nvSpPr>
        <p:spPr>
          <a:xfrm>
            <a:off x="6165850" y="1698459"/>
            <a:ext cx="12954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Пресс-центр ЮИД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профилактической деятельности и безопасности детей (начальник отдела Дементьева О.В., наставник- журналист Смирнова Анна)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DB958F-E4F9-4B4F-E679-0F266B954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4468448"/>
            <a:ext cx="7596268" cy="49720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1CC63E-C02B-901C-6D7D-6A5107453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850" y="4468447"/>
            <a:ext cx="4993860" cy="49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8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450" y="955972"/>
            <a:ext cx="155448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l">
              <a:spcBef>
                <a:spcPts val="95"/>
              </a:spcBef>
            </a:pPr>
            <a:br>
              <a:rPr lang="ru-RU" alt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7200"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8D450B-4944-9E9E-1C72-D917E992C1BD}"/>
              </a:ext>
            </a:extLst>
          </p:cNvPr>
          <p:cNvSpPr txBox="1"/>
          <p:nvPr/>
        </p:nvSpPr>
        <p:spPr>
          <a:xfrm>
            <a:off x="6927849" y="955972"/>
            <a:ext cx="11968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наставничества «ученик- ученик». Подготовка к соревнованиям по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автомногоборью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(видео 1)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305D8A-02A4-727B-E036-60B79A11EC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006" y="4716679"/>
            <a:ext cx="5729435" cy="41926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F78D88-246F-AF88-AA16-9A5DC6C243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7058" y="4722114"/>
            <a:ext cx="5729437" cy="42970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0F7FEE-3567-161F-87D6-B9DEC89751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59526" y="4794625"/>
            <a:ext cx="5729436" cy="41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450" y="955972"/>
            <a:ext cx="155448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l">
              <a:spcBef>
                <a:spcPts val="95"/>
              </a:spcBef>
            </a:pPr>
            <a:br>
              <a:rPr lang="ru-RU" alt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7200"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8D450B-4944-9E9E-1C72-D917E992C1BD}"/>
              </a:ext>
            </a:extLst>
          </p:cNvPr>
          <p:cNvSpPr txBox="1"/>
          <p:nvPr/>
        </p:nvSpPr>
        <p:spPr>
          <a:xfrm>
            <a:off x="6927849" y="955972"/>
            <a:ext cx="11968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«Прими вызов!», посвященная Году педагога и наставника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BC4C21-A6CB-741D-570A-3E8A4396B434}"/>
              </a:ext>
            </a:extLst>
          </p:cNvPr>
          <p:cNvSpPr txBox="1"/>
          <p:nvPr/>
        </p:nvSpPr>
        <p:spPr>
          <a:xfrm>
            <a:off x="5025572" y="5468648"/>
            <a:ext cx="100511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https://vk.com/wall-209465104?own=1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78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450" y="955972"/>
            <a:ext cx="155448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l">
              <a:spcBef>
                <a:spcPts val="95"/>
              </a:spcBef>
            </a:pPr>
            <a:br>
              <a:rPr lang="ru-RU" alt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7200" spc="-5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8D450B-4944-9E9E-1C72-D917E992C1BD}"/>
              </a:ext>
            </a:extLst>
          </p:cNvPr>
          <p:cNvSpPr txBox="1"/>
          <p:nvPr/>
        </p:nvSpPr>
        <p:spPr>
          <a:xfrm>
            <a:off x="6927849" y="955972"/>
            <a:ext cx="11968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 Игра «Семейный бюджет»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Выборгский район,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Каменногорский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ЦО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Наставник- Крашенинников Д.А.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70CA88E-6804-CDD5-A9A3-5722EFC419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981376"/>
              </p:ext>
            </p:extLst>
          </p:nvPr>
        </p:nvGraphicFramePr>
        <p:xfrm>
          <a:off x="1060450" y="4708987"/>
          <a:ext cx="5481526" cy="387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8020043" imgH="5667329" progId="Acrobat.Document.DC">
                  <p:embed/>
                </p:oleObj>
              </mc:Choice>
              <mc:Fallback>
                <p:oleObj name="Acrobat Document" r:id="rId5" imgW="8020043" imgH="56673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0450" y="4708987"/>
                        <a:ext cx="5481526" cy="387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094682FF-6680-4A37-CF57-3DA2C1CF9E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784374"/>
              </p:ext>
            </p:extLst>
          </p:nvPr>
        </p:nvGraphicFramePr>
        <p:xfrm>
          <a:off x="7423150" y="4708986"/>
          <a:ext cx="5257800" cy="387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8020043" imgH="5667329" progId="Acrobat.Document.DC">
                  <p:embed/>
                </p:oleObj>
              </mc:Choice>
              <mc:Fallback>
                <p:oleObj name="Acrobat Document" r:id="rId7" imgW="8020043" imgH="56673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23150" y="4708986"/>
                        <a:ext cx="5257800" cy="387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A6DACE9A-1D02-6519-1F9B-C99AB5DD9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321765"/>
              </p:ext>
            </p:extLst>
          </p:nvPr>
        </p:nvGraphicFramePr>
        <p:xfrm>
          <a:off x="13665463" y="4728491"/>
          <a:ext cx="5264949" cy="387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8020043" imgH="5667329" progId="Acrobat.Document.DC">
                  <p:embed/>
                </p:oleObj>
              </mc:Choice>
              <mc:Fallback>
                <p:oleObj name="Acrobat Document" r:id="rId9" imgW="8020043" imgH="56673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665463" y="4728491"/>
                        <a:ext cx="5264949" cy="387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695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</TotalTime>
  <Words>334</Words>
  <Application>Microsoft Office PowerPoint</Application>
  <PresentationFormat>Произвольный</PresentationFormat>
  <Paragraphs>31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Druk Cyr</vt:lpstr>
      <vt:lpstr>Calibri</vt:lpstr>
      <vt:lpstr>Office Theme</vt:lpstr>
      <vt:lpstr>Acrobat Document</vt:lpstr>
      <vt:lpstr>Лучшие практики по наставничеству в дополнительном образовании ГБУ ДО «Центр «Ладога»  Мотенкова Юлия Александровна, методист РМЦ,  региональный куратор наставничества,  руководитель проекта «Наставничество» программы развития  ГБУ ДО «Центр «Ладога»</vt:lpstr>
      <vt:lpstr>Календарь мероприятий Регионального модельного центра по наставничеству </vt:lpstr>
      <vt:lpstr>Презентация PowerPoint</vt:lpstr>
      <vt:lpstr> </vt:lpstr>
      <vt:lpstr>Презентация PowerPoint</vt:lpstr>
      <vt:lpstr> </vt:lpstr>
      <vt:lpstr> </vt:lpstr>
      <vt:lpstr> </vt:lpstr>
      <vt:lpstr> </vt:lpstr>
      <vt:lpstr> </vt:lpstr>
      <vt:lpstr>Презентация PowerPoint</vt:lpstr>
      <vt:lpstr>Мастер-класс педагога-наставника Никитина Р.С. и педагога-наставляемого Кустова А.Н. (видео 2,3) </vt:lpstr>
      <vt:lpstr>Методист РМЦ, наставник Живайкина Ю.Н и педагог-организатор спортивного отдела Эльксне А.Ю. </vt:lpstr>
      <vt:lpstr>Сайт Регионального модельного центра Ленинградской области    рмц47.рф 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Юлия Мотенкова</dc:creator>
  <cp:lastModifiedBy>Юлия Мотенкова</cp:lastModifiedBy>
  <cp:revision>65</cp:revision>
  <dcterms:created xsi:type="dcterms:W3CDTF">2023-01-13T17:17:54Z</dcterms:created>
  <dcterms:modified xsi:type="dcterms:W3CDTF">2023-03-27T13:25:01Z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